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55"/>
  </p:notesMasterIdLst>
  <p:handoutMasterIdLst>
    <p:handoutMasterId r:id="rId56"/>
  </p:handoutMasterIdLst>
  <p:sldIdLst>
    <p:sldId id="394" r:id="rId2"/>
    <p:sldId id="257" r:id="rId3"/>
    <p:sldId id="287" r:id="rId4"/>
    <p:sldId id="353" r:id="rId5"/>
    <p:sldId id="258" r:id="rId6"/>
    <p:sldId id="288" r:id="rId7"/>
    <p:sldId id="301" r:id="rId8"/>
    <p:sldId id="259" r:id="rId9"/>
    <p:sldId id="355" r:id="rId10"/>
    <p:sldId id="260" r:id="rId11"/>
    <p:sldId id="354" r:id="rId12"/>
    <p:sldId id="356" r:id="rId13"/>
    <p:sldId id="357" r:id="rId14"/>
    <p:sldId id="359" r:id="rId15"/>
    <p:sldId id="361" r:id="rId16"/>
    <p:sldId id="360" r:id="rId17"/>
    <p:sldId id="395" r:id="rId18"/>
    <p:sldId id="367" r:id="rId19"/>
    <p:sldId id="368" r:id="rId20"/>
    <p:sldId id="419" r:id="rId21"/>
    <p:sldId id="404" r:id="rId22"/>
    <p:sldId id="370" r:id="rId23"/>
    <p:sldId id="371" r:id="rId24"/>
    <p:sldId id="372" r:id="rId25"/>
    <p:sldId id="406" r:id="rId26"/>
    <p:sldId id="420" r:id="rId27"/>
    <p:sldId id="421" r:id="rId28"/>
    <p:sldId id="422" r:id="rId29"/>
    <p:sldId id="423" r:id="rId30"/>
    <p:sldId id="424" r:id="rId31"/>
    <p:sldId id="265" r:id="rId32"/>
    <p:sldId id="289" r:id="rId33"/>
    <p:sldId id="312" r:id="rId34"/>
    <p:sldId id="302" r:id="rId35"/>
    <p:sldId id="303" r:id="rId36"/>
    <p:sldId id="305" r:id="rId37"/>
    <p:sldId id="306" r:id="rId38"/>
    <p:sldId id="308" r:id="rId39"/>
    <p:sldId id="309" r:id="rId40"/>
    <p:sldId id="307" r:id="rId41"/>
    <p:sldId id="310" r:id="rId42"/>
    <p:sldId id="416" r:id="rId43"/>
    <p:sldId id="415" r:id="rId44"/>
    <p:sldId id="311" r:id="rId45"/>
    <p:sldId id="417" r:id="rId46"/>
    <p:sldId id="383" r:id="rId47"/>
    <p:sldId id="384" r:id="rId48"/>
    <p:sldId id="387" r:id="rId49"/>
    <p:sldId id="388" r:id="rId50"/>
    <p:sldId id="389" r:id="rId51"/>
    <p:sldId id="390" r:id="rId52"/>
    <p:sldId id="418" r:id="rId53"/>
    <p:sldId id="393" r:id="rId54"/>
  </p:sldIdLst>
  <p:sldSz cx="9144000" cy="6858000" type="screen4x3"/>
  <p:notesSz cx="6858000" cy="9144000"/>
  <p:defaultTextStyle>
    <a:defPPr>
      <a:defRPr lang="en-US"/>
    </a:defPPr>
    <a:lvl1pPr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DiMaggio" initials="RD" lastIdx="6" clrIdx="0">
    <p:extLst>
      <p:ext uri="{19B8F6BF-5375-455C-9EA6-DF929625EA0E}">
        <p15:presenceInfo xmlns:p15="http://schemas.microsoft.com/office/powerpoint/2012/main" userId="S::rachel.dimaggio@ascendlearning.com::fa08c6a1-9dd1-4f09-91c6-7302fc25c78b" providerId="AD"/>
      </p:ext>
    </p:extLst>
  </p:cmAuthor>
  <p:cmAuthor id="2" name="Loren-Marie Durr" initials="LMD" lastIdx="1" clrIdx="1">
    <p:extLst>
      <p:ext uri="{19B8F6BF-5375-455C-9EA6-DF929625EA0E}">
        <p15:presenceInfo xmlns:p15="http://schemas.microsoft.com/office/powerpoint/2012/main" userId="Loren-Marie Dur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9" autoAdjust="0"/>
    <p:restoredTop sz="94708" autoAdjust="0"/>
  </p:normalViewPr>
  <p:slideViewPr>
    <p:cSldViewPr>
      <p:cViewPr varScale="1">
        <p:scale>
          <a:sx n="88" d="100"/>
          <a:sy n="88" d="100"/>
        </p:scale>
        <p:origin x="1584" y="184"/>
      </p:cViewPr>
      <p:guideLst>
        <p:guide orient="horz" pos="2160"/>
        <p:guide pos="2880"/>
      </p:guideLst>
    </p:cSldViewPr>
  </p:slideViewPr>
  <p:outlineViewPr>
    <p:cViewPr>
      <p:scale>
        <a:sx n="33" d="100"/>
        <a:sy n="33" d="100"/>
      </p:scale>
      <p:origin x="0" y="30918"/>
    </p:cViewPr>
  </p:outlineViewPr>
  <p:notesTextViewPr>
    <p:cViewPr>
      <p:scale>
        <a:sx n="100" d="100"/>
        <a:sy n="100" d="100"/>
      </p:scale>
      <p:origin x="0" y="0"/>
    </p:cViewPr>
  </p:notesTextViewPr>
  <p:sorterViewPr>
    <p:cViewPr>
      <p:scale>
        <a:sx n="100" d="100"/>
        <a:sy n="100" d="100"/>
      </p:scale>
      <p:origin x="0" y="1548"/>
    </p:cViewPr>
  </p:sorterViewPr>
  <p:notesViewPr>
    <p:cSldViewPr>
      <p:cViewPr varScale="1">
        <p:scale>
          <a:sx n="56" d="100"/>
          <a:sy n="56" d="100"/>
        </p:scale>
        <p:origin x="-186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11FA8A-8C23-B847-94AC-69BB1F43539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pitchFamily="64" charset="0"/>
                <a:ea typeface="+mn-ea"/>
                <a:cs typeface="+mn-cs"/>
              </a:defRPr>
            </a:lvl1pPr>
          </a:lstStyle>
          <a:p>
            <a:pPr>
              <a:defRPr/>
            </a:pPr>
            <a:endParaRPr lang="en-US" dirty="0"/>
          </a:p>
        </p:txBody>
      </p:sp>
      <p:sp>
        <p:nvSpPr>
          <p:cNvPr id="3" name="Date Placeholder 2">
            <a:extLst>
              <a:ext uri="{FF2B5EF4-FFF2-40B4-BE49-F238E27FC236}">
                <a16:creationId xmlns:a16="http://schemas.microsoft.com/office/drawing/2014/main" id="{AC82D1F1-7C1F-3B4B-88E0-F8420975E6E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fld id="{9D373CA3-8A6D-4F49-ACB6-0E722765C2B2}" type="datetimeFigureOut">
              <a:rPr lang="en-US"/>
              <a:pPr>
                <a:defRPr/>
              </a:pPr>
              <a:t>12/3/18</a:t>
            </a:fld>
            <a:endParaRPr lang="en-US" dirty="0"/>
          </a:p>
        </p:txBody>
      </p:sp>
      <p:sp>
        <p:nvSpPr>
          <p:cNvPr id="4" name="Footer Placeholder 3">
            <a:extLst>
              <a:ext uri="{FF2B5EF4-FFF2-40B4-BE49-F238E27FC236}">
                <a16:creationId xmlns:a16="http://schemas.microsoft.com/office/drawing/2014/main" id="{AB475EA8-D8B6-0841-82D1-B88D9CADE581}"/>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Times" pitchFamily="64" charset="0"/>
                <a:ea typeface="+mn-ea"/>
                <a:cs typeface="+mn-cs"/>
              </a:defRPr>
            </a:lvl1pPr>
          </a:lstStyle>
          <a:p>
            <a:pPr>
              <a:defRPr/>
            </a:pPr>
            <a:endParaRPr lang="en-US" dirty="0"/>
          </a:p>
        </p:txBody>
      </p:sp>
      <p:sp>
        <p:nvSpPr>
          <p:cNvPr id="5" name="Slide Number Placeholder 4">
            <a:extLst>
              <a:ext uri="{FF2B5EF4-FFF2-40B4-BE49-F238E27FC236}">
                <a16:creationId xmlns:a16="http://schemas.microsoft.com/office/drawing/2014/main" id="{15DC8D4B-CF14-E446-91BC-6C02D4B3D3A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fld id="{25C96B54-7727-3740-84F3-B0AB652241B1}" type="slidenum">
              <a:rPr lang="en-US" altLang="en-US"/>
              <a:pPr/>
              <a:t>‹#›</a:t>
            </a:fld>
            <a:endParaRPr lang="en-US" altLang="en-US" dirty="0"/>
          </a:p>
        </p:txBody>
      </p:sp>
    </p:spTree>
    <p:extLst>
      <p:ext uri="{BB962C8B-B14F-4D97-AF65-F5344CB8AC3E}">
        <p14:creationId xmlns:p14="http://schemas.microsoft.com/office/powerpoint/2010/main" val="27598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B4B1CDB3-F978-4F4B-B3CF-AE3705668ED9}"/>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Times" pitchFamily="64" charset="0"/>
                <a:ea typeface="+mn-ea"/>
                <a:cs typeface="+mn-cs"/>
              </a:defRPr>
            </a:lvl1pPr>
          </a:lstStyle>
          <a:p>
            <a:pPr>
              <a:defRPr/>
            </a:pPr>
            <a:endParaRPr lang="en-US" dirty="0"/>
          </a:p>
        </p:txBody>
      </p:sp>
      <p:sp>
        <p:nvSpPr>
          <p:cNvPr id="68611" name="Rectangle 3">
            <a:extLst>
              <a:ext uri="{FF2B5EF4-FFF2-40B4-BE49-F238E27FC236}">
                <a16:creationId xmlns:a16="http://schemas.microsoft.com/office/drawing/2014/main" id="{49C7152D-B992-AB46-8E47-0446CC7D960D}"/>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atin typeface="Times" pitchFamily="64" charset="0"/>
                <a:ea typeface="+mn-ea"/>
                <a:cs typeface="+mn-cs"/>
              </a:defRPr>
            </a:lvl1pPr>
          </a:lstStyle>
          <a:p>
            <a:pPr>
              <a:defRPr/>
            </a:pPr>
            <a:endParaRPr lang="en-US" dirty="0"/>
          </a:p>
        </p:txBody>
      </p:sp>
      <p:sp>
        <p:nvSpPr>
          <p:cNvPr id="68612" name="Rectangle 4">
            <a:extLst>
              <a:ext uri="{FF2B5EF4-FFF2-40B4-BE49-F238E27FC236}">
                <a16:creationId xmlns:a16="http://schemas.microsoft.com/office/drawing/2014/main" id="{D07CFF13-69E3-6A42-B0FC-08A7D33A9C6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3" name="Rectangle 5">
            <a:extLst>
              <a:ext uri="{FF2B5EF4-FFF2-40B4-BE49-F238E27FC236}">
                <a16:creationId xmlns:a16="http://schemas.microsoft.com/office/drawing/2014/main" id="{CFD21EC8-BA86-3042-B9AA-30688D0F6336}"/>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8614" name="Rectangle 6">
            <a:extLst>
              <a:ext uri="{FF2B5EF4-FFF2-40B4-BE49-F238E27FC236}">
                <a16:creationId xmlns:a16="http://schemas.microsoft.com/office/drawing/2014/main" id="{D5D44981-0F42-724E-A884-98B7FE592F8A}"/>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Times" pitchFamily="64" charset="0"/>
                <a:ea typeface="+mn-ea"/>
                <a:cs typeface="+mn-cs"/>
              </a:defRPr>
            </a:lvl1pPr>
          </a:lstStyle>
          <a:p>
            <a:pPr>
              <a:defRPr/>
            </a:pPr>
            <a:endParaRPr lang="en-US" dirty="0"/>
          </a:p>
        </p:txBody>
      </p:sp>
      <p:sp>
        <p:nvSpPr>
          <p:cNvPr id="68615" name="Rectangle 7">
            <a:extLst>
              <a:ext uri="{FF2B5EF4-FFF2-40B4-BE49-F238E27FC236}">
                <a16:creationId xmlns:a16="http://schemas.microsoft.com/office/drawing/2014/main" id="{A737595A-859C-5A44-BC0E-B5F3D8984A3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atin typeface="Times" pitchFamily="2" charset="0"/>
              </a:defRPr>
            </a:lvl1pPr>
          </a:lstStyle>
          <a:p>
            <a:fld id="{97F14FCC-22B3-AA49-AA81-3ADD02E5036B}" type="slidenum">
              <a:rPr lang="en-US" altLang="en-US"/>
              <a:pPr/>
              <a:t>‹#›</a:t>
            </a:fld>
            <a:endParaRPr lang="en-US" altLang="en-US" dirty="0"/>
          </a:p>
        </p:txBody>
      </p:sp>
    </p:spTree>
    <p:extLst>
      <p:ext uri="{BB962C8B-B14F-4D97-AF65-F5344CB8AC3E}">
        <p14:creationId xmlns:p14="http://schemas.microsoft.com/office/powerpoint/2010/main" val="35149340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484020A3-9104-C645-8A59-995E99811CC0}"/>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C8A36250-4DE9-8B4D-8DBE-11CAEAC03CC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69636" name="Slide Number Placeholder 3">
            <a:extLst>
              <a:ext uri="{FF2B5EF4-FFF2-40B4-BE49-F238E27FC236}">
                <a16:creationId xmlns:a16="http://schemas.microsoft.com/office/drawing/2014/main" id="{0D3153F4-645E-9348-9757-C0A82E4CFEF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AA211B13-444B-864A-B422-D172ECAD33DB}" type="slidenum">
              <a:rPr lang="en-US" altLang="en-US" sz="1200" i="0">
                <a:latin typeface="Times" pitchFamily="2" charset="0"/>
              </a:rPr>
              <a:pPr/>
              <a:t>1</a:t>
            </a:fld>
            <a:endParaRPr lang="en-US" altLang="en-US" sz="1200" i="0" dirty="0">
              <a:latin typeface="Times" pitchFamily="2" charset="0"/>
            </a:endParaRPr>
          </a:p>
        </p:txBody>
      </p:sp>
    </p:spTree>
    <p:extLst>
      <p:ext uri="{BB962C8B-B14F-4D97-AF65-F5344CB8AC3E}">
        <p14:creationId xmlns:p14="http://schemas.microsoft.com/office/powerpoint/2010/main" val="123874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89A199F5-A437-EA4D-9D03-75321D4CCB7C}"/>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F93CAE63-33DC-4142-BFBB-89F339BC251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8852" name="Slide Number Placeholder 3">
            <a:extLst>
              <a:ext uri="{FF2B5EF4-FFF2-40B4-BE49-F238E27FC236}">
                <a16:creationId xmlns:a16="http://schemas.microsoft.com/office/drawing/2014/main" id="{2E7129F0-EBEA-174B-9323-3BA5DDFA16E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3F5A418-A229-CD4B-AC3D-15E413147BB0}" type="slidenum">
              <a:rPr lang="en-US" altLang="en-US" sz="1200" i="0">
                <a:latin typeface="Times" pitchFamily="2" charset="0"/>
              </a:rPr>
              <a:pPr/>
              <a:t>10</a:t>
            </a:fld>
            <a:endParaRPr lang="en-US" altLang="en-US" sz="1200" i="0" dirty="0">
              <a:latin typeface="Times" pitchFamily="2" charset="0"/>
            </a:endParaRPr>
          </a:p>
        </p:txBody>
      </p:sp>
    </p:spTree>
    <p:extLst>
      <p:ext uri="{BB962C8B-B14F-4D97-AF65-F5344CB8AC3E}">
        <p14:creationId xmlns:p14="http://schemas.microsoft.com/office/powerpoint/2010/main" val="4105963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44EFDE5D-8CA9-2342-B37C-B74183AD3EF8}"/>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CB9C0065-BBF1-1240-BCE8-559339BD256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9876" name="Slide Number Placeholder 3">
            <a:extLst>
              <a:ext uri="{FF2B5EF4-FFF2-40B4-BE49-F238E27FC236}">
                <a16:creationId xmlns:a16="http://schemas.microsoft.com/office/drawing/2014/main" id="{0185DB03-AA2F-2141-856A-1F78A13D926E}"/>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431B27E-2737-FF43-A1F8-7BBB1FA6FCA0}" type="slidenum">
              <a:rPr lang="en-US" altLang="en-US" sz="1200" i="0">
                <a:latin typeface="Times" pitchFamily="2" charset="0"/>
              </a:rPr>
              <a:pPr/>
              <a:t>11</a:t>
            </a:fld>
            <a:endParaRPr lang="en-US" altLang="en-US" sz="1200" i="0" dirty="0">
              <a:latin typeface="Times" pitchFamily="2" charset="0"/>
            </a:endParaRPr>
          </a:p>
        </p:txBody>
      </p:sp>
    </p:spTree>
    <p:extLst>
      <p:ext uri="{BB962C8B-B14F-4D97-AF65-F5344CB8AC3E}">
        <p14:creationId xmlns:p14="http://schemas.microsoft.com/office/powerpoint/2010/main" val="512027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05BF9E42-48EE-3441-885D-B9EDCAFF7916}"/>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4A4EEBDC-C3B6-9343-A2B1-03A3B8E4A6E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0900" name="Slide Number Placeholder 3">
            <a:extLst>
              <a:ext uri="{FF2B5EF4-FFF2-40B4-BE49-F238E27FC236}">
                <a16:creationId xmlns:a16="http://schemas.microsoft.com/office/drawing/2014/main" id="{E3478464-499D-7644-ACCF-8416384853A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DBFBF962-9D04-554B-AE79-028334DCF066}" type="slidenum">
              <a:rPr lang="en-US" altLang="en-US" sz="1200" i="0">
                <a:latin typeface="Times" pitchFamily="2" charset="0"/>
              </a:rPr>
              <a:pPr/>
              <a:t>12</a:t>
            </a:fld>
            <a:endParaRPr lang="en-US" altLang="en-US" sz="1200" i="0" dirty="0">
              <a:latin typeface="Times" pitchFamily="2" charset="0"/>
            </a:endParaRPr>
          </a:p>
        </p:txBody>
      </p:sp>
    </p:spTree>
    <p:extLst>
      <p:ext uri="{BB962C8B-B14F-4D97-AF65-F5344CB8AC3E}">
        <p14:creationId xmlns:p14="http://schemas.microsoft.com/office/powerpoint/2010/main" val="1865891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25B7E0C-74A9-7A41-9740-0849C8D3DB62}"/>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218597A4-C588-FB44-B79A-9D8EEED1F94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1924" name="Slide Number Placeholder 3">
            <a:extLst>
              <a:ext uri="{FF2B5EF4-FFF2-40B4-BE49-F238E27FC236}">
                <a16:creationId xmlns:a16="http://schemas.microsoft.com/office/drawing/2014/main" id="{02AD56E8-E10E-994B-96E5-3EDAECF81B6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5955431-FE78-AA48-A10F-BAFD33164D12}" type="slidenum">
              <a:rPr lang="en-US" altLang="en-US" sz="1200" i="0">
                <a:latin typeface="Times" pitchFamily="2" charset="0"/>
              </a:rPr>
              <a:pPr/>
              <a:t>13</a:t>
            </a:fld>
            <a:endParaRPr lang="en-US" altLang="en-US" sz="1200" i="0" dirty="0">
              <a:latin typeface="Times" pitchFamily="2" charset="0"/>
            </a:endParaRPr>
          </a:p>
        </p:txBody>
      </p:sp>
    </p:spTree>
    <p:extLst>
      <p:ext uri="{BB962C8B-B14F-4D97-AF65-F5344CB8AC3E}">
        <p14:creationId xmlns:p14="http://schemas.microsoft.com/office/powerpoint/2010/main" val="310743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EFA1B2AC-54E1-C04A-B056-CAF26B3183EE}"/>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25DCEFB5-01DF-634B-84EB-A5439EC173B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3972" name="Slide Number Placeholder 3">
            <a:extLst>
              <a:ext uri="{FF2B5EF4-FFF2-40B4-BE49-F238E27FC236}">
                <a16:creationId xmlns:a16="http://schemas.microsoft.com/office/drawing/2014/main" id="{2D0B6B97-345D-3D44-B903-3600BDF4E8D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7652E621-2680-D64F-8888-40AD81DCFE83}" type="slidenum">
              <a:rPr lang="en-US" altLang="en-US" sz="1200" i="0">
                <a:latin typeface="Times" pitchFamily="2" charset="0"/>
              </a:rPr>
              <a:pPr/>
              <a:t>14</a:t>
            </a:fld>
            <a:endParaRPr lang="en-US" altLang="en-US" sz="1200" i="0" dirty="0">
              <a:latin typeface="Times" pitchFamily="2" charset="0"/>
            </a:endParaRPr>
          </a:p>
        </p:txBody>
      </p:sp>
    </p:spTree>
    <p:extLst>
      <p:ext uri="{BB962C8B-B14F-4D97-AF65-F5344CB8AC3E}">
        <p14:creationId xmlns:p14="http://schemas.microsoft.com/office/powerpoint/2010/main" val="3917582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4E3CBB77-6615-F843-9E04-A4DB15D32DDD}"/>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E8D3E9D4-0096-224E-8D3A-1822900F5AD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4996" name="Slide Number Placeholder 3">
            <a:extLst>
              <a:ext uri="{FF2B5EF4-FFF2-40B4-BE49-F238E27FC236}">
                <a16:creationId xmlns:a16="http://schemas.microsoft.com/office/drawing/2014/main" id="{20CF17AD-D541-CE45-8947-7ECDD3E3DA4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8C24D71-62AD-B541-9828-0B85B048A43D}" type="slidenum">
              <a:rPr lang="en-US" altLang="en-US" sz="1200" i="0">
                <a:latin typeface="Times" pitchFamily="2" charset="0"/>
              </a:rPr>
              <a:pPr/>
              <a:t>15</a:t>
            </a:fld>
            <a:endParaRPr lang="en-US" altLang="en-US" sz="1200" i="0" dirty="0">
              <a:latin typeface="Times" pitchFamily="2" charset="0"/>
            </a:endParaRPr>
          </a:p>
        </p:txBody>
      </p:sp>
    </p:spTree>
    <p:extLst>
      <p:ext uri="{BB962C8B-B14F-4D97-AF65-F5344CB8AC3E}">
        <p14:creationId xmlns:p14="http://schemas.microsoft.com/office/powerpoint/2010/main" val="3459005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105D6E31-AC9F-2A44-8F00-6D652B7EB1E3}"/>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DDD51CF9-2F5C-6D4E-961E-3D9F40F64A8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86020" name="Slide Number Placeholder 3">
            <a:extLst>
              <a:ext uri="{FF2B5EF4-FFF2-40B4-BE49-F238E27FC236}">
                <a16:creationId xmlns:a16="http://schemas.microsoft.com/office/drawing/2014/main" id="{C9E0E842-6B12-3C48-BD4B-EDCD1EE8222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F18BA03-1C4A-5F48-962F-68FE5D47EBF8}" type="slidenum">
              <a:rPr lang="en-US" altLang="en-US" sz="1200" i="0">
                <a:latin typeface="Times" pitchFamily="2" charset="0"/>
              </a:rPr>
              <a:pPr/>
              <a:t>16</a:t>
            </a:fld>
            <a:endParaRPr lang="en-US" altLang="en-US" sz="1200" i="0" dirty="0">
              <a:latin typeface="Times" pitchFamily="2" charset="0"/>
            </a:endParaRPr>
          </a:p>
        </p:txBody>
      </p:sp>
    </p:spTree>
    <p:extLst>
      <p:ext uri="{BB962C8B-B14F-4D97-AF65-F5344CB8AC3E}">
        <p14:creationId xmlns:p14="http://schemas.microsoft.com/office/powerpoint/2010/main" val="167015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EAC65E3E-B69D-DB4F-87B4-24B165296352}"/>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57D69191-331A-9245-BED5-9E249B4668E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0116" name="Slide Number Placeholder 3">
            <a:extLst>
              <a:ext uri="{FF2B5EF4-FFF2-40B4-BE49-F238E27FC236}">
                <a16:creationId xmlns:a16="http://schemas.microsoft.com/office/drawing/2014/main" id="{7D10D472-3793-4646-A9DD-9DC8FEBB150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380E2C3-6C97-184F-BD4C-AE01FB0E496A}" type="slidenum">
              <a:rPr lang="en-US" altLang="en-US" sz="1200" i="0">
                <a:latin typeface="Times" pitchFamily="2" charset="0"/>
              </a:rPr>
              <a:pPr/>
              <a:t>17</a:t>
            </a:fld>
            <a:endParaRPr lang="en-US" altLang="en-US" sz="1200" i="0" dirty="0">
              <a:latin typeface="Times" pitchFamily="2" charset="0"/>
            </a:endParaRPr>
          </a:p>
        </p:txBody>
      </p:sp>
    </p:spTree>
    <p:extLst>
      <p:ext uri="{BB962C8B-B14F-4D97-AF65-F5344CB8AC3E}">
        <p14:creationId xmlns:p14="http://schemas.microsoft.com/office/powerpoint/2010/main" val="2276546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9EA78C11-ABD0-C548-8BD5-0B63457B0D6F}"/>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E4BC299E-CBF8-034D-9B5A-151178F0678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3188" name="Slide Number Placeholder 3">
            <a:extLst>
              <a:ext uri="{FF2B5EF4-FFF2-40B4-BE49-F238E27FC236}">
                <a16:creationId xmlns:a16="http://schemas.microsoft.com/office/drawing/2014/main" id="{83DBE4FD-4D76-5540-83FE-8D58C6CA0D58}"/>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9892F24-4F5B-9C4E-A9DF-340B41C46D93}" type="slidenum">
              <a:rPr lang="en-US" altLang="en-US" sz="1200" i="0">
                <a:latin typeface="Times" pitchFamily="2" charset="0"/>
              </a:rPr>
              <a:pPr/>
              <a:t>18</a:t>
            </a:fld>
            <a:endParaRPr lang="en-US" altLang="en-US" sz="1200" i="0" dirty="0">
              <a:latin typeface="Times" pitchFamily="2" charset="0"/>
            </a:endParaRPr>
          </a:p>
        </p:txBody>
      </p:sp>
    </p:spTree>
    <p:extLst>
      <p:ext uri="{BB962C8B-B14F-4D97-AF65-F5344CB8AC3E}">
        <p14:creationId xmlns:p14="http://schemas.microsoft.com/office/powerpoint/2010/main" val="1294131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F80078F5-E02E-9240-8A58-043442A6AF49}"/>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C826AC8D-8364-B640-92DD-A30DA488C40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EDFD0BBC-2DC8-804E-9954-0754D719DA4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E2CC8CC-6714-ED49-B9CC-A3B33DFB1598}" type="slidenum">
              <a:rPr lang="en-US" altLang="en-US" sz="1200" i="0">
                <a:latin typeface="Times" pitchFamily="2" charset="0"/>
              </a:rPr>
              <a:pPr/>
              <a:t>19</a:t>
            </a:fld>
            <a:endParaRPr lang="en-US" altLang="en-US" sz="1200" i="0" dirty="0">
              <a:latin typeface="Times" pitchFamily="2" charset="0"/>
            </a:endParaRPr>
          </a:p>
        </p:txBody>
      </p:sp>
    </p:spTree>
    <p:extLst>
      <p:ext uri="{BB962C8B-B14F-4D97-AF65-F5344CB8AC3E}">
        <p14:creationId xmlns:p14="http://schemas.microsoft.com/office/powerpoint/2010/main" val="3052864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A524BD42-D274-5847-9019-98E323E74A6A}"/>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C8358D11-C9A5-0649-9C0E-EEC2107BA5F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0660" name="Slide Number Placeholder 3">
            <a:extLst>
              <a:ext uri="{FF2B5EF4-FFF2-40B4-BE49-F238E27FC236}">
                <a16:creationId xmlns:a16="http://schemas.microsoft.com/office/drawing/2014/main" id="{59622009-5BF0-B74E-80A7-E1D7ED5D70B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5A98D6CD-3502-3E42-945C-D1E73B156CC4}" type="slidenum">
              <a:rPr lang="en-US" altLang="en-US" sz="1200" i="0">
                <a:latin typeface="Times" pitchFamily="2" charset="0"/>
              </a:rPr>
              <a:pPr/>
              <a:t>2</a:t>
            </a:fld>
            <a:endParaRPr lang="en-US" altLang="en-US" sz="1200" i="0" dirty="0">
              <a:latin typeface="Times" pitchFamily="2" charset="0"/>
            </a:endParaRPr>
          </a:p>
        </p:txBody>
      </p:sp>
    </p:spTree>
    <p:extLst>
      <p:ext uri="{BB962C8B-B14F-4D97-AF65-F5344CB8AC3E}">
        <p14:creationId xmlns:p14="http://schemas.microsoft.com/office/powerpoint/2010/main" val="1536403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F80078F5-E02E-9240-8A58-043442A6AF49}"/>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C826AC8D-8364-B640-92DD-A30DA488C40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EDFD0BBC-2DC8-804E-9954-0754D719DA4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9E2CC8CC-6714-ED49-B9CC-A3B33DFB1598}" type="slidenum">
              <a:rPr lang="en-US" altLang="en-US" sz="1200" i="0">
                <a:latin typeface="Times" pitchFamily="2" charset="0"/>
              </a:rPr>
              <a:pPr/>
              <a:t>20</a:t>
            </a:fld>
            <a:endParaRPr lang="en-US" altLang="en-US" sz="1200" i="0" dirty="0">
              <a:latin typeface="Times" pitchFamily="2" charset="0"/>
            </a:endParaRPr>
          </a:p>
        </p:txBody>
      </p:sp>
    </p:spTree>
    <p:extLst>
      <p:ext uri="{BB962C8B-B14F-4D97-AF65-F5344CB8AC3E}">
        <p14:creationId xmlns:p14="http://schemas.microsoft.com/office/powerpoint/2010/main" val="324401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150777C9-EFFA-9A47-BE8E-2FF585C3281F}"/>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88DF1A4B-0567-0044-A1E8-D76B123449E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6260" name="Slide Number Placeholder 3">
            <a:extLst>
              <a:ext uri="{FF2B5EF4-FFF2-40B4-BE49-F238E27FC236}">
                <a16:creationId xmlns:a16="http://schemas.microsoft.com/office/drawing/2014/main" id="{EBF3595D-10CF-1A49-90E6-E7C372C94231}"/>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EB8F9FC-DEF0-9B48-8EF0-4D1E8CB3AF08}" type="slidenum">
              <a:rPr lang="en-US" altLang="en-US" sz="1200" i="0">
                <a:latin typeface="Times" pitchFamily="2" charset="0"/>
              </a:rPr>
              <a:pPr/>
              <a:t>22</a:t>
            </a:fld>
            <a:endParaRPr lang="en-US" altLang="en-US" sz="1200" i="0" dirty="0">
              <a:latin typeface="Times" pitchFamily="2" charset="0"/>
            </a:endParaRPr>
          </a:p>
        </p:txBody>
      </p:sp>
    </p:spTree>
    <p:extLst>
      <p:ext uri="{BB962C8B-B14F-4D97-AF65-F5344CB8AC3E}">
        <p14:creationId xmlns:p14="http://schemas.microsoft.com/office/powerpoint/2010/main" val="2746504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15E76EA8-3F2B-1F47-92FF-ABAA0E8F67D0}"/>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29F5C964-18FF-5E47-90C1-4771E54E550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7284" name="Slide Number Placeholder 3">
            <a:extLst>
              <a:ext uri="{FF2B5EF4-FFF2-40B4-BE49-F238E27FC236}">
                <a16:creationId xmlns:a16="http://schemas.microsoft.com/office/drawing/2014/main" id="{BA15DD92-A956-814C-B8C1-D2442B14486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E3E266E-CBE8-3243-803D-DF201F2A87C9}" type="slidenum">
              <a:rPr lang="en-US" altLang="en-US" sz="1200" i="0">
                <a:latin typeface="Times" pitchFamily="2" charset="0"/>
              </a:rPr>
              <a:pPr/>
              <a:t>23</a:t>
            </a:fld>
            <a:endParaRPr lang="en-US" altLang="en-US" sz="1200" i="0" dirty="0">
              <a:latin typeface="Times" pitchFamily="2" charset="0"/>
            </a:endParaRPr>
          </a:p>
        </p:txBody>
      </p:sp>
    </p:spTree>
    <p:extLst>
      <p:ext uri="{BB962C8B-B14F-4D97-AF65-F5344CB8AC3E}">
        <p14:creationId xmlns:p14="http://schemas.microsoft.com/office/powerpoint/2010/main" val="2545951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852029C5-5C8E-CE44-80FA-7CD98F07E3AF}"/>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19F016E1-5CDB-0B48-ACA2-D3D306DE6E2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8308" name="Slide Number Placeholder 3">
            <a:extLst>
              <a:ext uri="{FF2B5EF4-FFF2-40B4-BE49-F238E27FC236}">
                <a16:creationId xmlns:a16="http://schemas.microsoft.com/office/drawing/2014/main" id="{74819F6E-50FD-664A-9D94-3B04C674B1E8}"/>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8CA1189-7F37-4E44-8695-B8E14FAE5A02}" type="slidenum">
              <a:rPr lang="en-US" altLang="en-US" sz="1200" i="0">
                <a:latin typeface="Times" pitchFamily="2" charset="0"/>
              </a:rPr>
              <a:pPr/>
              <a:t>24</a:t>
            </a:fld>
            <a:endParaRPr lang="en-US" altLang="en-US" sz="1200" i="0" dirty="0">
              <a:latin typeface="Times" pitchFamily="2" charset="0"/>
            </a:endParaRPr>
          </a:p>
        </p:txBody>
      </p:sp>
    </p:spTree>
    <p:extLst>
      <p:ext uri="{BB962C8B-B14F-4D97-AF65-F5344CB8AC3E}">
        <p14:creationId xmlns:p14="http://schemas.microsoft.com/office/powerpoint/2010/main" val="3125026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6F392CB6-C9E1-744B-A6EF-5F3BC38D2C79}"/>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5353C94B-D316-6C40-93DF-27B31B8D108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9332" name="Slide Number Placeholder 3">
            <a:extLst>
              <a:ext uri="{FF2B5EF4-FFF2-40B4-BE49-F238E27FC236}">
                <a16:creationId xmlns:a16="http://schemas.microsoft.com/office/drawing/2014/main" id="{A41FA9D8-AED3-6B47-98A0-156FAD77BC8B}"/>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142929D9-0EF2-914B-A749-245CA41ABE33}" type="slidenum">
              <a:rPr lang="en-US" altLang="en-US" sz="1200" i="0">
                <a:latin typeface="Times" pitchFamily="2" charset="0"/>
              </a:rPr>
              <a:pPr algn="r"/>
              <a:t>25</a:t>
            </a:fld>
            <a:endParaRPr lang="en-US" altLang="en-US" sz="1200" i="0" dirty="0">
              <a:latin typeface="Times" pitchFamily="2" charset="0"/>
            </a:endParaRPr>
          </a:p>
        </p:txBody>
      </p:sp>
    </p:spTree>
    <p:extLst>
      <p:ext uri="{BB962C8B-B14F-4D97-AF65-F5344CB8AC3E}">
        <p14:creationId xmlns:p14="http://schemas.microsoft.com/office/powerpoint/2010/main" val="2067943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6F392CB6-C9E1-744B-A6EF-5F3BC38D2C79}"/>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5353C94B-D316-6C40-93DF-27B31B8D108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9332" name="Slide Number Placeholder 3">
            <a:extLst>
              <a:ext uri="{FF2B5EF4-FFF2-40B4-BE49-F238E27FC236}">
                <a16:creationId xmlns:a16="http://schemas.microsoft.com/office/drawing/2014/main" id="{A41FA9D8-AED3-6B47-98A0-156FAD77BC8B}"/>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142929D9-0EF2-914B-A749-245CA41ABE33}" type="slidenum">
              <a:rPr lang="en-US" altLang="en-US" sz="1200" i="0">
                <a:latin typeface="Times" pitchFamily="2" charset="0"/>
              </a:rPr>
              <a:pPr algn="r"/>
              <a:t>26</a:t>
            </a:fld>
            <a:endParaRPr lang="en-US" altLang="en-US" sz="1200" i="0" dirty="0">
              <a:latin typeface="Times" pitchFamily="2" charset="0"/>
            </a:endParaRPr>
          </a:p>
        </p:txBody>
      </p:sp>
    </p:spTree>
    <p:extLst>
      <p:ext uri="{BB962C8B-B14F-4D97-AF65-F5344CB8AC3E}">
        <p14:creationId xmlns:p14="http://schemas.microsoft.com/office/powerpoint/2010/main" val="60839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6F392CB6-C9E1-744B-A6EF-5F3BC38D2C79}"/>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5353C94B-D316-6C40-93DF-27B31B8D108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9332" name="Slide Number Placeholder 3">
            <a:extLst>
              <a:ext uri="{FF2B5EF4-FFF2-40B4-BE49-F238E27FC236}">
                <a16:creationId xmlns:a16="http://schemas.microsoft.com/office/drawing/2014/main" id="{A41FA9D8-AED3-6B47-98A0-156FAD77BC8B}"/>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142929D9-0EF2-914B-A749-245CA41ABE33}" type="slidenum">
              <a:rPr lang="en-US" altLang="en-US" sz="1200" i="0">
                <a:latin typeface="Times" pitchFamily="2" charset="0"/>
              </a:rPr>
              <a:pPr algn="r"/>
              <a:t>27</a:t>
            </a:fld>
            <a:endParaRPr lang="en-US" altLang="en-US" sz="1200" i="0" dirty="0">
              <a:latin typeface="Times" pitchFamily="2" charset="0"/>
            </a:endParaRPr>
          </a:p>
        </p:txBody>
      </p:sp>
    </p:spTree>
    <p:extLst>
      <p:ext uri="{BB962C8B-B14F-4D97-AF65-F5344CB8AC3E}">
        <p14:creationId xmlns:p14="http://schemas.microsoft.com/office/powerpoint/2010/main" val="3991079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6F392CB6-C9E1-744B-A6EF-5F3BC38D2C79}"/>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5353C94B-D316-6C40-93DF-27B31B8D108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9332" name="Slide Number Placeholder 3">
            <a:extLst>
              <a:ext uri="{FF2B5EF4-FFF2-40B4-BE49-F238E27FC236}">
                <a16:creationId xmlns:a16="http://schemas.microsoft.com/office/drawing/2014/main" id="{A41FA9D8-AED3-6B47-98A0-156FAD77BC8B}"/>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142929D9-0EF2-914B-A749-245CA41ABE33}" type="slidenum">
              <a:rPr lang="en-US" altLang="en-US" sz="1200" i="0">
                <a:latin typeface="Times" pitchFamily="2" charset="0"/>
              </a:rPr>
              <a:pPr algn="r"/>
              <a:t>28</a:t>
            </a:fld>
            <a:endParaRPr lang="en-US" altLang="en-US" sz="1200" i="0" dirty="0">
              <a:latin typeface="Times" pitchFamily="2" charset="0"/>
            </a:endParaRPr>
          </a:p>
        </p:txBody>
      </p:sp>
    </p:spTree>
    <p:extLst>
      <p:ext uri="{BB962C8B-B14F-4D97-AF65-F5344CB8AC3E}">
        <p14:creationId xmlns:p14="http://schemas.microsoft.com/office/powerpoint/2010/main" val="448368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6F392CB6-C9E1-744B-A6EF-5F3BC38D2C79}"/>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5353C94B-D316-6C40-93DF-27B31B8D108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9332" name="Slide Number Placeholder 3">
            <a:extLst>
              <a:ext uri="{FF2B5EF4-FFF2-40B4-BE49-F238E27FC236}">
                <a16:creationId xmlns:a16="http://schemas.microsoft.com/office/drawing/2014/main" id="{A41FA9D8-AED3-6B47-98A0-156FAD77BC8B}"/>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142929D9-0EF2-914B-A749-245CA41ABE33}" type="slidenum">
              <a:rPr lang="en-US" altLang="en-US" sz="1200" i="0">
                <a:latin typeface="Times" pitchFamily="2" charset="0"/>
              </a:rPr>
              <a:pPr algn="r"/>
              <a:t>29</a:t>
            </a:fld>
            <a:endParaRPr lang="en-US" altLang="en-US" sz="1200" i="0" dirty="0">
              <a:latin typeface="Times" pitchFamily="2" charset="0"/>
            </a:endParaRPr>
          </a:p>
        </p:txBody>
      </p:sp>
    </p:spTree>
    <p:extLst>
      <p:ext uri="{BB962C8B-B14F-4D97-AF65-F5344CB8AC3E}">
        <p14:creationId xmlns:p14="http://schemas.microsoft.com/office/powerpoint/2010/main" val="507102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6F392CB6-C9E1-744B-A6EF-5F3BC38D2C79}"/>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5353C94B-D316-6C40-93DF-27B31B8D108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99332" name="Slide Number Placeholder 3">
            <a:extLst>
              <a:ext uri="{FF2B5EF4-FFF2-40B4-BE49-F238E27FC236}">
                <a16:creationId xmlns:a16="http://schemas.microsoft.com/office/drawing/2014/main" id="{A41FA9D8-AED3-6B47-98A0-156FAD77BC8B}"/>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142929D9-0EF2-914B-A749-245CA41ABE33}" type="slidenum">
              <a:rPr lang="en-US" altLang="en-US" sz="1200" i="0">
                <a:latin typeface="Times" pitchFamily="2" charset="0"/>
              </a:rPr>
              <a:pPr algn="r"/>
              <a:t>30</a:t>
            </a:fld>
            <a:endParaRPr lang="en-US" altLang="en-US" sz="1200" i="0" dirty="0">
              <a:latin typeface="Times" pitchFamily="2" charset="0"/>
            </a:endParaRPr>
          </a:p>
        </p:txBody>
      </p:sp>
    </p:spTree>
    <p:extLst>
      <p:ext uri="{BB962C8B-B14F-4D97-AF65-F5344CB8AC3E}">
        <p14:creationId xmlns:p14="http://schemas.microsoft.com/office/powerpoint/2010/main" val="39508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30A69A62-3784-8748-A7AF-488C02AB32BB}"/>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DADFC195-1761-2D48-9CAD-65594D1432C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1684" name="Slide Number Placeholder 3">
            <a:extLst>
              <a:ext uri="{FF2B5EF4-FFF2-40B4-BE49-F238E27FC236}">
                <a16:creationId xmlns:a16="http://schemas.microsoft.com/office/drawing/2014/main" id="{608869E1-CC57-724D-A8F2-0AEA2CA560E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AC32E6E-61C7-ED43-AA3E-A0CEC42147D4}" type="slidenum">
              <a:rPr lang="en-US" altLang="en-US" sz="1200" i="0">
                <a:latin typeface="Times" pitchFamily="2" charset="0"/>
              </a:rPr>
              <a:pPr/>
              <a:t>3</a:t>
            </a:fld>
            <a:endParaRPr lang="en-US" altLang="en-US" sz="1200" i="0" dirty="0">
              <a:latin typeface="Times" pitchFamily="2" charset="0"/>
            </a:endParaRPr>
          </a:p>
        </p:txBody>
      </p:sp>
    </p:spTree>
    <p:extLst>
      <p:ext uri="{BB962C8B-B14F-4D97-AF65-F5344CB8AC3E}">
        <p14:creationId xmlns:p14="http://schemas.microsoft.com/office/powerpoint/2010/main" val="1786085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98E8CDB3-4036-894B-BA07-0725453718D0}"/>
              </a:ext>
            </a:extLst>
          </p:cNvPr>
          <p:cNvSpPr>
            <a:spLocks noGrp="1" noRot="1" noChangeAspect="1" noTextEdit="1"/>
          </p:cNvSpPr>
          <p:nvPr>
            <p:ph type="sldImg"/>
          </p:nvPr>
        </p:nvSpPr>
        <p:spPr>
          <a:ln/>
        </p:spPr>
      </p:sp>
      <p:sp>
        <p:nvSpPr>
          <p:cNvPr id="106499" name="Notes Placeholder 2">
            <a:extLst>
              <a:ext uri="{FF2B5EF4-FFF2-40B4-BE49-F238E27FC236}">
                <a16:creationId xmlns:a16="http://schemas.microsoft.com/office/drawing/2014/main" id="{5ED97A61-E0A1-B14E-8A0D-B864CC8078E6}"/>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6500" name="Slide Number Placeholder 3">
            <a:extLst>
              <a:ext uri="{FF2B5EF4-FFF2-40B4-BE49-F238E27FC236}">
                <a16:creationId xmlns:a16="http://schemas.microsoft.com/office/drawing/2014/main" id="{28A54A25-8AF4-AF41-9B74-ABC577D74B0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DCA5E61F-4A08-124D-8E2C-71509177197B}" type="slidenum">
              <a:rPr lang="en-US" altLang="en-US" sz="1200" i="0">
                <a:latin typeface="Times" pitchFamily="2" charset="0"/>
              </a:rPr>
              <a:pPr/>
              <a:t>31</a:t>
            </a:fld>
            <a:endParaRPr lang="en-US" altLang="en-US" sz="1200" i="0" dirty="0">
              <a:latin typeface="Times" pitchFamily="2" charset="0"/>
            </a:endParaRPr>
          </a:p>
        </p:txBody>
      </p:sp>
    </p:spTree>
    <p:extLst>
      <p:ext uri="{BB962C8B-B14F-4D97-AF65-F5344CB8AC3E}">
        <p14:creationId xmlns:p14="http://schemas.microsoft.com/office/powerpoint/2010/main" val="192008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7EFB87C1-C60A-A843-8E23-F038FCCF9073}"/>
              </a:ext>
            </a:extLst>
          </p:cNvPr>
          <p:cNvSpPr>
            <a:spLocks noGrp="1" noRot="1" noChangeAspect="1" noTextEdit="1"/>
          </p:cNvSpPr>
          <p:nvPr>
            <p:ph type="sldImg"/>
          </p:nvPr>
        </p:nvSpPr>
        <p:spPr>
          <a:ln/>
        </p:spPr>
      </p:sp>
      <p:sp>
        <p:nvSpPr>
          <p:cNvPr id="108547" name="Notes Placeholder 2">
            <a:extLst>
              <a:ext uri="{FF2B5EF4-FFF2-40B4-BE49-F238E27FC236}">
                <a16:creationId xmlns:a16="http://schemas.microsoft.com/office/drawing/2014/main" id="{30A0C610-27D4-684B-B1E5-A5C37E60701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08548" name="Slide Number Placeholder 3">
            <a:extLst>
              <a:ext uri="{FF2B5EF4-FFF2-40B4-BE49-F238E27FC236}">
                <a16:creationId xmlns:a16="http://schemas.microsoft.com/office/drawing/2014/main" id="{B3CCBDC6-4989-2546-A379-49D348F32B0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8150983-EC16-8C40-BC04-CA71ED4C4620}" type="slidenum">
              <a:rPr lang="en-US" altLang="en-US" sz="1200" i="0">
                <a:latin typeface="Times" pitchFamily="2" charset="0"/>
              </a:rPr>
              <a:pPr/>
              <a:t>32</a:t>
            </a:fld>
            <a:endParaRPr lang="en-US" altLang="en-US" sz="1200" i="0" dirty="0">
              <a:latin typeface="Times" pitchFamily="2" charset="0"/>
            </a:endParaRPr>
          </a:p>
        </p:txBody>
      </p:sp>
    </p:spTree>
    <p:extLst>
      <p:ext uri="{BB962C8B-B14F-4D97-AF65-F5344CB8AC3E}">
        <p14:creationId xmlns:p14="http://schemas.microsoft.com/office/powerpoint/2010/main" val="2116849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789D9B05-CFF9-ED4A-BADB-8192695AF30C}"/>
              </a:ext>
            </a:extLst>
          </p:cNvPr>
          <p:cNvSpPr>
            <a:spLocks noGrp="1" noRot="1" noChangeAspect="1" noTextEdit="1"/>
          </p:cNvSpPr>
          <p:nvPr>
            <p:ph type="sldImg"/>
          </p:nvPr>
        </p:nvSpPr>
        <p:spPr>
          <a:ln/>
        </p:spPr>
      </p:sp>
      <p:sp>
        <p:nvSpPr>
          <p:cNvPr id="110595" name="Notes Placeholder 2">
            <a:extLst>
              <a:ext uri="{FF2B5EF4-FFF2-40B4-BE49-F238E27FC236}">
                <a16:creationId xmlns:a16="http://schemas.microsoft.com/office/drawing/2014/main" id="{169AA9F9-D356-014C-8372-633836E3628D}"/>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0596" name="Slide Number Placeholder 3">
            <a:extLst>
              <a:ext uri="{FF2B5EF4-FFF2-40B4-BE49-F238E27FC236}">
                <a16:creationId xmlns:a16="http://schemas.microsoft.com/office/drawing/2014/main" id="{A38E7A25-16C3-2B4F-942F-FFE7B62308A8}"/>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47E5B0C-56A6-E249-97E8-FB6863AFD1B7}" type="slidenum">
              <a:rPr lang="en-US" altLang="en-US" sz="1200" i="0">
                <a:latin typeface="Times" pitchFamily="2" charset="0"/>
              </a:rPr>
              <a:pPr/>
              <a:t>33</a:t>
            </a:fld>
            <a:endParaRPr lang="en-US" altLang="en-US" sz="1200" i="0" dirty="0">
              <a:latin typeface="Times" pitchFamily="2" charset="0"/>
            </a:endParaRPr>
          </a:p>
        </p:txBody>
      </p:sp>
    </p:spTree>
    <p:extLst>
      <p:ext uri="{BB962C8B-B14F-4D97-AF65-F5344CB8AC3E}">
        <p14:creationId xmlns:p14="http://schemas.microsoft.com/office/powerpoint/2010/main" val="892840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EFB45DDE-0883-1542-9B9B-05EBE7498560}"/>
              </a:ext>
            </a:extLst>
          </p:cNvPr>
          <p:cNvSpPr>
            <a:spLocks noGrp="1" noRot="1" noChangeAspect="1" noTextEdit="1"/>
          </p:cNvSpPr>
          <p:nvPr>
            <p:ph type="sldImg"/>
          </p:nvPr>
        </p:nvSpPr>
        <p:spPr>
          <a:ln/>
        </p:spPr>
      </p:sp>
      <p:sp>
        <p:nvSpPr>
          <p:cNvPr id="111619" name="Notes Placeholder 2">
            <a:extLst>
              <a:ext uri="{FF2B5EF4-FFF2-40B4-BE49-F238E27FC236}">
                <a16:creationId xmlns:a16="http://schemas.microsoft.com/office/drawing/2014/main" id="{0A00F530-A0ED-7E4E-8562-4CA71E26036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1620" name="Slide Number Placeholder 3">
            <a:extLst>
              <a:ext uri="{FF2B5EF4-FFF2-40B4-BE49-F238E27FC236}">
                <a16:creationId xmlns:a16="http://schemas.microsoft.com/office/drawing/2014/main" id="{355923AF-CC1F-B74F-BC30-3EC83CEFB621}"/>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9255E5D-6A3D-7D4E-B568-C70E4C3A6B27}" type="slidenum">
              <a:rPr lang="en-US" altLang="en-US" sz="1200" i="0">
                <a:latin typeface="Times" pitchFamily="2" charset="0"/>
              </a:rPr>
              <a:pPr/>
              <a:t>34</a:t>
            </a:fld>
            <a:endParaRPr lang="en-US" altLang="en-US" sz="1200" i="0" dirty="0">
              <a:latin typeface="Times" pitchFamily="2" charset="0"/>
            </a:endParaRPr>
          </a:p>
        </p:txBody>
      </p:sp>
    </p:spTree>
    <p:extLst>
      <p:ext uri="{BB962C8B-B14F-4D97-AF65-F5344CB8AC3E}">
        <p14:creationId xmlns:p14="http://schemas.microsoft.com/office/powerpoint/2010/main" val="646002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4303395D-2577-A040-A66B-FBAC171ABA47}"/>
              </a:ext>
            </a:extLst>
          </p:cNvPr>
          <p:cNvSpPr>
            <a:spLocks noGrp="1" noRot="1" noChangeAspect="1" noTextEdit="1"/>
          </p:cNvSpPr>
          <p:nvPr>
            <p:ph type="sldImg"/>
          </p:nvPr>
        </p:nvSpPr>
        <p:spPr>
          <a:ln/>
        </p:spPr>
      </p:sp>
      <p:sp>
        <p:nvSpPr>
          <p:cNvPr id="112643" name="Notes Placeholder 2">
            <a:extLst>
              <a:ext uri="{FF2B5EF4-FFF2-40B4-BE49-F238E27FC236}">
                <a16:creationId xmlns:a16="http://schemas.microsoft.com/office/drawing/2014/main" id="{117BAB08-D11E-5C4D-85F4-4831488B629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2644" name="Slide Number Placeholder 3">
            <a:extLst>
              <a:ext uri="{FF2B5EF4-FFF2-40B4-BE49-F238E27FC236}">
                <a16:creationId xmlns:a16="http://schemas.microsoft.com/office/drawing/2014/main" id="{053E4DDD-D2F1-E049-8E0C-07E9D80DAFE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0F196F9F-0B27-AC4B-9FA9-B3B99F4217DB}" type="slidenum">
              <a:rPr lang="en-US" altLang="en-US" sz="1200" i="0">
                <a:latin typeface="Times" pitchFamily="2" charset="0"/>
              </a:rPr>
              <a:pPr/>
              <a:t>35</a:t>
            </a:fld>
            <a:endParaRPr lang="en-US" altLang="en-US" sz="1200" i="0" dirty="0">
              <a:latin typeface="Times" pitchFamily="2" charset="0"/>
            </a:endParaRPr>
          </a:p>
        </p:txBody>
      </p:sp>
    </p:spTree>
    <p:extLst>
      <p:ext uri="{BB962C8B-B14F-4D97-AF65-F5344CB8AC3E}">
        <p14:creationId xmlns:p14="http://schemas.microsoft.com/office/powerpoint/2010/main" val="734793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793DCC82-59F9-D942-BD6E-BD8F9A173CB1}"/>
              </a:ext>
            </a:extLst>
          </p:cNvPr>
          <p:cNvSpPr>
            <a:spLocks noGrp="1" noRot="1" noChangeAspect="1" noTextEdit="1"/>
          </p:cNvSpPr>
          <p:nvPr>
            <p:ph type="sldImg"/>
          </p:nvPr>
        </p:nvSpPr>
        <p:spPr>
          <a:ln/>
        </p:spPr>
      </p:sp>
      <p:sp>
        <p:nvSpPr>
          <p:cNvPr id="114691" name="Notes Placeholder 2">
            <a:extLst>
              <a:ext uri="{FF2B5EF4-FFF2-40B4-BE49-F238E27FC236}">
                <a16:creationId xmlns:a16="http://schemas.microsoft.com/office/drawing/2014/main" id="{22F63D75-D808-2E42-9E29-5443B44065B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4692" name="Slide Number Placeholder 3">
            <a:extLst>
              <a:ext uri="{FF2B5EF4-FFF2-40B4-BE49-F238E27FC236}">
                <a16:creationId xmlns:a16="http://schemas.microsoft.com/office/drawing/2014/main" id="{3317C921-AF40-0E47-B6A9-A0D5579047C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2C584AB-062F-D641-9A50-D7365FC02069}" type="slidenum">
              <a:rPr lang="en-US" altLang="en-US" sz="1200" i="0">
                <a:latin typeface="Times" pitchFamily="2" charset="0"/>
              </a:rPr>
              <a:pPr/>
              <a:t>36</a:t>
            </a:fld>
            <a:endParaRPr lang="en-US" altLang="en-US" sz="1200" i="0" dirty="0">
              <a:latin typeface="Times" pitchFamily="2" charset="0"/>
            </a:endParaRPr>
          </a:p>
        </p:txBody>
      </p:sp>
    </p:spTree>
    <p:extLst>
      <p:ext uri="{BB962C8B-B14F-4D97-AF65-F5344CB8AC3E}">
        <p14:creationId xmlns:p14="http://schemas.microsoft.com/office/powerpoint/2010/main" val="2351150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id="{30391DE6-F57A-2748-9771-9D8454595864}"/>
              </a:ext>
            </a:extLst>
          </p:cNvPr>
          <p:cNvSpPr>
            <a:spLocks noGrp="1" noRot="1" noChangeAspect="1" noTextEdit="1"/>
          </p:cNvSpPr>
          <p:nvPr>
            <p:ph type="sldImg"/>
          </p:nvPr>
        </p:nvSpPr>
        <p:spPr>
          <a:ln/>
        </p:spPr>
      </p:sp>
      <p:sp>
        <p:nvSpPr>
          <p:cNvPr id="115715" name="Notes Placeholder 2">
            <a:extLst>
              <a:ext uri="{FF2B5EF4-FFF2-40B4-BE49-F238E27FC236}">
                <a16:creationId xmlns:a16="http://schemas.microsoft.com/office/drawing/2014/main" id="{9A356215-F5D0-B14D-90E7-29326085169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5716" name="Slide Number Placeholder 3">
            <a:extLst>
              <a:ext uri="{FF2B5EF4-FFF2-40B4-BE49-F238E27FC236}">
                <a16:creationId xmlns:a16="http://schemas.microsoft.com/office/drawing/2014/main" id="{F5470076-553F-3C4C-9AC6-8B922FF52CA5}"/>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28D401D-6C69-1242-9A84-AA49247BBD11}" type="slidenum">
              <a:rPr lang="en-US" altLang="en-US" sz="1200" i="0">
                <a:latin typeface="Times" pitchFamily="2" charset="0"/>
              </a:rPr>
              <a:pPr/>
              <a:t>37</a:t>
            </a:fld>
            <a:endParaRPr lang="en-US" altLang="en-US" sz="1200" i="0" dirty="0">
              <a:latin typeface="Times" pitchFamily="2" charset="0"/>
            </a:endParaRPr>
          </a:p>
        </p:txBody>
      </p:sp>
    </p:spTree>
    <p:extLst>
      <p:ext uri="{BB962C8B-B14F-4D97-AF65-F5344CB8AC3E}">
        <p14:creationId xmlns:p14="http://schemas.microsoft.com/office/powerpoint/2010/main" val="2809872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74D9882C-A0A8-B141-B713-3F4FB455617B}"/>
              </a:ext>
            </a:extLst>
          </p:cNvPr>
          <p:cNvSpPr>
            <a:spLocks noGrp="1" noRot="1" noChangeAspect="1" noTextEdit="1"/>
          </p:cNvSpPr>
          <p:nvPr>
            <p:ph type="sldImg"/>
          </p:nvPr>
        </p:nvSpPr>
        <p:spPr>
          <a:ln/>
        </p:spPr>
      </p:sp>
      <p:sp>
        <p:nvSpPr>
          <p:cNvPr id="116739" name="Notes Placeholder 2">
            <a:extLst>
              <a:ext uri="{FF2B5EF4-FFF2-40B4-BE49-F238E27FC236}">
                <a16:creationId xmlns:a16="http://schemas.microsoft.com/office/drawing/2014/main" id="{EC2187E8-FF3E-A845-984D-0CDC0F18AFE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6740" name="Slide Number Placeholder 3">
            <a:extLst>
              <a:ext uri="{FF2B5EF4-FFF2-40B4-BE49-F238E27FC236}">
                <a16:creationId xmlns:a16="http://schemas.microsoft.com/office/drawing/2014/main" id="{74217B09-B48A-AF48-8765-228AE633268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73DFF62D-BDA4-6243-85C1-BE29C3086654}" type="slidenum">
              <a:rPr lang="en-US" altLang="en-US" sz="1200" i="0">
                <a:latin typeface="Times" pitchFamily="2" charset="0"/>
              </a:rPr>
              <a:pPr/>
              <a:t>38</a:t>
            </a:fld>
            <a:endParaRPr lang="en-US" altLang="en-US" sz="1200" i="0" dirty="0">
              <a:latin typeface="Times" pitchFamily="2" charset="0"/>
            </a:endParaRPr>
          </a:p>
        </p:txBody>
      </p:sp>
    </p:spTree>
    <p:extLst>
      <p:ext uri="{BB962C8B-B14F-4D97-AF65-F5344CB8AC3E}">
        <p14:creationId xmlns:p14="http://schemas.microsoft.com/office/powerpoint/2010/main" val="4093678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B07CC671-EA8C-C942-A10C-12A1213A79F6}"/>
              </a:ext>
            </a:extLst>
          </p:cNvPr>
          <p:cNvSpPr>
            <a:spLocks noGrp="1" noRot="1" noChangeAspect="1" noTextEdit="1"/>
          </p:cNvSpPr>
          <p:nvPr>
            <p:ph type="sldImg"/>
          </p:nvPr>
        </p:nvSpPr>
        <p:spPr>
          <a:ln/>
        </p:spPr>
      </p:sp>
      <p:sp>
        <p:nvSpPr>
          <p:cNvPr id="117763" name="Notes Placeholder 2">
            <a:extLst>
              <a:ext uri="{FF2B5EF4-FFF2-40B4-BE49-F238E27FC236}">
                <a16:creationId xmlns:a16="http://schemas.microsoft.com/office/drawing/2014/main" id="{AB0FBE1B-600B-6744-A59F-A1340281FF2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7764" name="Slide Number Placeholder 3">
            <a:extLst>
              <a:ext uri="{FF2B5EF4-FFF2-40B4-BE49-F238E27FC236}">
                <a16:creationId xmlns:a16="http://schemas.microsoft.com/office/drawing/2014/main" id="{8815F0E9-2565-4A4F-9EFF-BBC9737EACE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A732DDF-16BB-F946-859B-9AB7BBFC1943}" type="slidenum">
              <a:rPr lang="en-US" altLang="en-US" sz="1200" i="0">
                <a:latin typeface="Times" pitchFamily="2" charset="0"/>
              </a:rPr>
              <a:pPr/>
              <a:t>39</a:t>
            </a:fld>
            <a:endParaRPr lang="en-US" altLang="en-US" sz="1200" i="0" dirty="0">
              <a:latin typeface="Times" pitchFamily="2" charset="0"/>
            </a:endParaRPr>
          </a:p>
        </p:txBody>
      </p:sp>
    </p:spTree>
    <p:extLst>
      <p:ext uri="{BB962C8B-B14F-4D97-AF65-F5344CB8AC3E}">
        <p14:creationId xmlns:p14="http://schemas.microsoft.com/office/powerpoint/2010/main" val="3454026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31CD1F7F-F2F1-9D4A-84BE-E238B6A0F484}"/>
              </a:ext>
            </a:extLst>
          </p:cNvPr>
          <p:cNvSpPr>
            <a:spLocks noGrp="1" noRot="1" noChangeAspect="1" noTextEdit="1"/>
          </p:cNvSpPr>
          <p:nvPr>
            <p:ph type="sldImg"/>
          </p:nvPr>
        </p:nvSpPr>
        <p:spPr>
          <a:ln/>
        </p:spPr>
      </p:sp>
      <p:sp>
        <p:nvSpPr>
          <p:cNvPr id="118787" name="Notes Placeholder 2">
            <a:extLst>
              <a:ext uri="{FF2B5EF4-FFF2-40B4-BE49-F238E27FC236}">
                <a16:creationId xmlns:a16="http://schemas.microsoft.com/office/drawing/2014/main" id="{C6029DFA-A031-C94E-95F3-BFF1E48281C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8788" name="Slide Number Placeholder 3">
            <a:extLst>
              <a:ext uri="{FF2B5EF4-FFF2-40B4-BE49-F238E27FC236}">
                <a16:creationId xmlns:a16="http://schemas.microsoft.com/office/drawing/2014/main" id="{F80D74A6-2B3E-8E43-A119-41BDD69E10D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D5AC85BD-7197-EB41-BE36-DCC3F5730653}" type="slidenum">
              <a:rPr lang="en-US" altLang="en-US" sz="1200" i="0">
                <a:latin typeface="Times" pitchFamily="2" charset="0"/>
              </a:rPr>
              <a:pPr/>
              <a:t>40</a:t>
            </a:fld>
            <a:endParaRPr lang="en-US" altLang="en-US" sz="1200" i="0" dirty="0">
              <a:latin typeface="Times" pitchFamily="2" charset="0"/>
            </a:endParaRPr>
          </a:p>
        </p:txBody>
      </p:sp>
    </p:spTree>
    <p:extLst>
      <p:ext uri="{BB962C8B-B14F-4D97-AF65-F5344CB8AC3E}">
        <p14:creationId xmlns:p14="http://schemas.microsoft.com/office/powerpoint/2010/main" val="397325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D0BED5DD-D1D9-9E46-9D69-BA07AC1BF3AA}"/>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EB8148B1-775F-5B47-A377-ABFDB92C333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2708" name="Slide Number Placeholder 3">
            <a:extLst>
              <a:ext uri="{FF2B5EF4-FFF2-40B4-BE49-F238E27FC236}">
                <a16:creationId xmlns:a16="http://schemas.microsoft.com/office/drawing/2014/main" id="{EE7ED123-8983-7442-BB8D-6F439762730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89652300-2879-9F4D-885F-6D0E0BFB140E}" type="slidenum">
              <a:rPr lang="en-US" altLang="en-US" sz="1200" i="0">
                <a:latin typeface="Times" pitchFamily="2" charset="0"/>
              </a:rPr>
              <a:pPr/>
              <a:t>4</a:t>
            </a:fld>
            <a:endParaRPr lang="en-US" altLang="en-US" sz="1200" i="0" dirty="0">
              <a:latin typeface="Times" pitchFamily="2" charset="0"/>
            </a:endParaRPr>
          </a:p>
        </p:txBody>
      </p:sp>
    </p:spTree>
    <p:extLst>
      <p:ext uri="{BB962C8B-B14F-4D97-AF65-F5344CB8AC3E}">
        <p14:creationId xmlns:p14="http://schemas.microsoft.com/office/powerpoint/2010/main" val="3843581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FF5B6FCD-5D3A-1649-868C-461D3FAE5179}"/>
              </a:ext>
            </a:extLst>
          </p:cNvPr>
          <p:cNvSpPr>
            <a:spLocks noGrp="1" noRot="1" noChangeAspect="1" noTextEdit="1"/>
          </p:cNvSpPr>
          <p:nvPr>
            <p:ph type="sldImg"/>
          </p:nvPr>
        </p:nvSpPr>
        <p:spPr>
          <a:ln/>
        </p:spPr>
      </p:sp>
      <p:sp>
        <p:nvSpPr>
          <p:cNvPr id="119811" name="Notes Placeholder 2">
            <a:extLst>
              <a:ext uri="{FF2B5EF4-FFF2-40B4-BE49-F238E27FC236}">
                <a16:creationId xmlns:a16="http://schemas.microsoft.com/office/drawing/2014/main" id="{EE81146D-C871-384F-AE24-ECA0FA6814F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19812" name="Slide Number Placeholder 3">
            <a:extLst>
              <a:ext uri="{FF2B5EF4-FFF2-40B4-BE49-F238E27FC236}">
                <a16:creationId xmlns:a16="http://schemas.microsoft.com/office/drawing/2014/main" id="{3BC9B419-2829-0341-BA83-8882A6A13C8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24F59B08-3B01-414F-84B4-A1DB092ED195}" type="slidenum">
              <a:rPr lang="en-US" altLang="en-US" sz="1200" i="0">
                <a:latin typeface="Times" pitchFamily="2" charset="0"/>
              </a:rPr>
              <a:pPr/>
              <a:t>41</a:t>
            </a:fld>
            <a:endParaRPr lang="en-US" altLang="en-US" sz="1200" i="0" dirty="0">
              <a:latin typeface="Times" pitchFamily="2" charset="0"/>
            </a:endParaRPr>
          </a:p>
        </p:txBody>
      </p:sp>
    </p:spTree>
    <p:extLst>
      <p:ext uri="{BB962C8B-B14F-4D97-AF65-F5344CB8AC3E}">
        <p14:creationId xmlns:p14="http://schemas.microsoft.com/office/powerpoint/2010/main" val="2477146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E27DB777-B278-854E-B61F-5FEC452E3E7A}"/>
              </a:ext>
            </a:extLst>
          </p:cNvPr>
          <p:cNvSpPr>
            <a:spLocks noGrp="1" noRot="1" noChangeAspect="1" noTextEdit="1"/>
          </p:cNvSpPr>
          <p:nvPr>
            <p:ph type="sldImg"/>
          </p:nvPr>
        </p:nvSpPr>
        <p:spPr>
          <a:ln/>
        </p:spPr>
      </p:sp>
      <p:sp>
        <p:nvSpPr>
          <p:cNvPr id="120835" name="Notes Placeholder 2">
            <a:extLst>
              <a:ext uri="{FF2B5EF4-FFF2-40B4-BE49-F238E27FC236}">
                <a16:creationId xmlns:a16="http://schemas.microsoft.com/office/drawing/2014/main" id="{73512820-0CA1-2F41-B33B-76B62FBF847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0836" name="Slide Number Placeholder 3">
            <a:extLst>
              <a:ext uri="{FF2B5EF4-FFF2-40B4-BE49-F238E27FC236}">
                <a16:creationId xmlns:a16="http://schemas.microsoft.com/office/drawing/2014/main" id="{51243D78-D0FB-3E46-8540-991EDA1B6094}"/>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4F1761E3-C361-8541-A51B-D9727473CC34}" type="slidenum">
              <a:rPr lang="en-US" altLang="en-US" sz="1200" i="0">
                <a:latin typeface="Times" pitchFamily="2" charset="0"/>
              </a:rPr>
              <a:pPr algn="r"/>
              <a:t>42</a:t>
            </a:fld>
            <a:endParaRPr lang="en-US" altLang="en-US" sz="1200" i="0" dirty="0">
              <a:latin typeface="Times" pitchFamily="2" charset="0"/>
            </a:endParaRPr>
          </a:p>
        </p:txBody>
      </p:sp>
    </p:spTree>
    <p:extLst>
      <p:ext uri="{BB962C8B-B14F-4D97-AF65-F5344CB8AC3E}">
        <p14:creationId xmlns:p14="http://schemas.microsoft.com/office/powerpoint/2010/main" val="82983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a:extLst>
              <a:ext uri="{FF2B5EF4-FFF2-40B4-BE49-F238E27FC236}">
                <a16:creationId xmlns:a16="http://schemas.microsoft.com/office/drawing/2014/main" id="{B3F1EB7F-F139-3842-BAE3-DF4D0DEFBE8E}"/>
              </a:ext>
            </a:extLst>
          </p:cNvPr>
          <p:cNvSpPr>
            <a:spLocks noGrp="1" noRot="1" noChangeAspect="1" noTextEdit="1"/>
          </p:cNvSpPr>
          <p:nvPr>
            <p:ph type="sldImg"/>
          </p:nvPr>
        </p:nvSpPr>
        <p:spPr>
          <a:ln/>
        </p:spPr>
      </p:sp>
      <p:sp>
        <p:nvSpPr>
          <p:cNvPr id="121859" name="Notes Placeholder 2">
            <a:extLst>
              <a:ext uri="{FF2B5EF4-FFF2-40B4-BE49-F238E27FC236}">
                <a16:creationId xmlns:a16="http://schemas.microsoft.com/office/drawing/2014/main" id="{FC89E383-564E-B845-A1CF-8F0F14198E7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1860" name="Slide Number Placeholder 3">
            <a:extLst>
              <a:ext uri="{FF2B5EF4-FFF2-40B4-BE49-F238E27FC236}">
                <a16:creationId xmlns:a16="http://schemas.microsoft.com/office/drawing/2014/main" id="{A225572C-3587-254E-A479-D64D0D0F6A9B}"/>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91CB60C4-59D8-C244-AB27-264F627E96E4}" type="slidenum">
              <a:rPr lang="en-US" altLang="en-US" sz="1200" i="0">
                <a:latin typeface="Times" pitchFamily="2" charset="0"/>
              </a:rPr>
              <a:pPr algn="r"/>
              <a:t>43</a:t>
            </a:fld>
            <a:endParaRPr lang="en-US" altLang="en-US" sz="1200" i="0" dirty="0">
              <a:latin typeface="Times" pitchFamily="2" charset="0"/>
            </a:endParaRPr>
          </a:p>
        </p:txBody>
      </p:sp>
    </p:spTree>
    <p:extLst>
      <p:ext uri="{BB962C8B-B14F-4D97-AF65-F5344CB8AC3E}">
        <p14:creationId xmlns:p14="http://schemas.microsoft.com/office/powerpoint/2010/main" val="3219560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1DDC99DB-2C38-AF43-96F8-638105EF9988}"/>
              </a:ext>
            </a:extLst>
          </p:cNvPr>
          <p:cNvSpPr>
            <a:spLocks noGrp="1" noRot="1" noChangeAspect="1" noTextEdit="1"/>
          </p:cNvSpPr>
          <p:nvPr>
            <p:ph type="sldImg"/>
          </p:nvPr>
        </p:nvSpPr>
        <p:spPr>
          <a:ln/>
        </p:spPr>
      </p:sp>
      <p:sp>
        <p:nvSpPr>
          <p:cNvPr id="122883" name="Notes Placeholder 2">
            <a:extLst>
              <a:ext uri="{FF2B5EF4-FFF2-40B4-BE49-F238E27FC236}">
                <a16:creationId xmlns:a16="http://schemas.microsoft.com/office/drawing/2014/main" id="{348164C6-BD60-954A-AA8C-8D70043BA8E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2884" name="Slide Number Placeholder 3">
            <a:extLst>
              <a:ext uri="{FF2B5EF4-FFF2-40B4-BE49-F238E27FC236}">
                <a16:creationId xmlns:a16="http://schemas.microsoft.com/office/drawing/2014/main" id="{65454791-2DDB-6C4E-B5E2-0B3D91D0D64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16F44DB9-FF57-BA4D-9DBB-A6C00C025CD3}" type="slidenum">
              <a:rPr lang="en-US" altLang="en-US" sz="1200" i="0">
                <a:latin typeface="Times" pitchFamily="2" charset="0"/>
              </a:rPr>
              <a:pPr/>
              <a:t>44</a:t>
            </a:fld>
            <a:endParaRPr lang="en-US" altLang="en-US" sz="1200" i="0" dirty="0">
              <a:latin typeface="Times" pitchFamily="2" charset="0"/>
            </a:endParaRPr>
          </a:p>
        </p:txBody>
      </p:sp>
    </p:spTree>
    <p:extLst>
      <p:ext uri="{BB962C8B-B14F-4D97-AF65-F5344CB8AC3E}">
        <p14:creationId xmlns:p14="http://schemas.microsoft.com/office/powerpoint/2010/main" val="982733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id="{0BF058FC-B95C-E24D-8EF2-8EA65ED65ACC}"/>
              </a:ext>
            </a:extLst>
          </p:cNvPr>
          <p:cNvSpPr>
            <a:spLocks noGrp="1" noRot="1" noChangeAspect="1" noTextEdit="1"/>
          </p:cNvSpPr>
          <p:nvPr>
            <p:ph type="sldImg"/>
          </p:nvPr>
        </p:nvSpPr>
        <p:spPr>
          <a:ln/>
        </p:spPr>
      </p:sp>
      <p:sp>
        <p:nvSpPr>
          <p:cNvPr id="123907" name="Notes Placeholder 2">
            <a:extLst>
              <a:ext uri="{FF2B5EF4-FFF2-40B4-BE49-F238E27FC236}">
                <a16:creationId xmlns:a16="http://schemas.microsoft.com/office/drawing/2014/main" id="{CB75E082-0B2B-C345-8E1F-3CFBA2A58E5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3908" name="Slide Number Placeholder 3">
            <a:extLst>
              <a:ext uri="{FF2B5EF4-FFF2-40B4-BE49-F238E27FC236}">
                <a16:creationId xmlns:a16="http://schemas.microsoft.com/office/drawing/2014/main" id="{9A0EB95D-627B-B54F-82D0-A6764883AB74}"/>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r"/>
            <a:fld id="{EA0A0B60-2DBF-0D4D-A7B9-6FF4E58B148F}" type="slidenum">
              <a:rPr lang="en-US" altLang="en-US" sz="1200" i="0">
                <a:latin typeface="Times" pitchFamily="2" charset="0"/>
              </a:rPr>
              <a:pPr algn="r"/>
              <a:t>45</a:t>
            </a:fld>
            <a:endParaRPr lang="en-US" altLang="en-US" sz="1200" i="0" dirty="0">
              <a:latin typeface="Times" pitchFamily="2" charset="0"/>
            </a:endParaRPr>
          </a:p>
        </p:txBody>
      </p:sp>
    </p:spTree>
    <p:extLst>
      <p:ext uri="{BB962C8B-B14F-4D97-AF65-F5344CB8AC3E}">
        <p14:creationId xmlns:p14="http://schemas.microsoft.com/office/powerpoint/2010/main" val="2906722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8E155FCE-FD57-1043-B671-87051F477AF8}"/>
              </a:ext>
            </a:extLst>
          </p:cNvPr>
          <p:cNvSpPr>
            <a:spLocks noGrp="1" noRot="1" noChangeAspect="1" noTextEdit="1"/>
          </p:cNvSpPr>
          <p:nvPr>
            <p:ph type="sldImg"/>
          </p:nvPr>
        </p:nvSpPr>
        <p:spPr>
          <a:ln/>
        </p:spPr>
      </p:sp>
      <p:sp>
        <p:nvSpPr>
          <p:cNvPr id="124931" name="Notes Placeholder 2">
            <a:extLst>
              <a:ext uri="{FF2B5EF4-FFF2-40B4-BE49-F238E27FC236}">
                <a16:creationId xmlns:a16="http://schemas.microsoft.com/office/drawing/2014/main" id="{57401353-B0E2-5946-BA51-E00F9BD80246}"/>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4932" name="Slide Number Placeholder 3">
            <a:extLst>
              <a:ext uri="{FF2B5EF4-FFF2-40B4-BE49-F238E27FC236}">
                <a16:creationId xmlns:a16="http://schemas.microsoft.com/office/drawing/2014/main" id="{ED12D5EC-086A-FF4D-87F8-97797D0276E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573CF523-F396-1940-863E-5513FAB0314C}" type="slidenum">
              <a:rPr lang="en-US" altLang="en-US" sz="1200" i="0">
                <a:latin typeface="Times" pitchFamily="2" charset="0"/>
              </a:rPr>
              <a:pPr/>
              <a:t>46</a:t>
            </a:fld>
            <a:endParaRPr lang="en-US" altLang="en-US" sz="1200" i="0" dirty="0">
              <a:latin typeface="Times" pitchFamily="2" charset="0"/>
            </a:endParaRPr>
          </a:p>
        </p:txBody>
      </p:sp>
    </p:spTree>
    <p:extLst>
      <p:ext uri="{BB962C8B-B14F-4D97-AF65-F5344CB8AC3E}">
        <p14:creationId xmlns:p14="http://schemas.microsoft.com/office/powerpoint/2010/main" val="390032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id="{4B4168B5-6963-F241-AA2B-C7A44C5836A3}"/>
              </a:ext>
            </a:extLst>
          </p:cNvPr>
          <p:cNvSpPr>
            <a:spLocks noGrp="1" noRot="1" noChangeAspect="1" noTextEdit="1"/>
          </p:cNvSpPr>
          <p:nvPr>
            <p:ph type="sldImg"/>
          </p:nvPr>
        </p:nvSpPr>
        <p:spPr>
          <a:ln/>
        </p:spPr>
      </p:sp>
      <p:sp>
        <p:nvSpPr>
          <p:cNvPr id="125955" name="Notes Placeholder 2">
            <a:extLst>
              <a:ext uri="{FF2B5EF4-FFF2-40B4-BE49-F238E27FC236}">
                <a16:creationId xmlns:a16="http://schemas.microsoft.com/office/drawing/2014/main" id="{AA5B83FE-4ABA-E148-BE40-0A881CB7A441}"/>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5956" name="Slide Number Placeholder 3">
            <a:extLst>
              <a:ext uri="{FF2B5EF4-FFF2-40B4-BE49-F238E27FC236}">
                <a16:creationId xmlns:a16="http://schemas.microsoft.com/office/drawing/2014/main" id="{E9997265-B7C7-C34E-8A8C-BFBD1053AEE8}"/>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B277C53E-F81F-F84D-85C5-F70112AE97DF}" type="slidenum">
              <a:rPr lang="en-US" altLang="en-US" sz="1200" i="0">
                <a:latin typeface="Times" pitchFamily="2" charset="0"/>
              </a:rPr>
              <a:pPr/>
              <a:t>47</a:t>
            </a:fld>
            <a:endParaRPr lang="en-US" altLang="en-US" sz="1200" i="0" dirty="0">
              <a:latin typeface="Times" pitchFamily="2" charset="0"/>
            </a:endParaRPr>
          </a:p>
        </p:txBody>
      </p:sp>
    </p:spTree>
    <p:extLst>
      <p:ext uri="{BB962C8B-B14F-4D97-AF65-F5344CB8AC3E}">
        <p14:creationId xmlns:p14="http://schemas.microsoft.com/office/powerpoint/2010/main" val="1938307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6689F9F-3C50-E64A-9A65-7C9E5BD1E139}"/>
              </a:ext>
            </a:extLst>
          </p:cNvPr>
          <p:cNvSpPr>
            <a:spLocks noGrp="1" noRot="1" noChangeAspect="1" noTextEdit="1"/>
          </p:cNvSpPr>
          <p:nvPr>
            <p:ph type="sldImg"/>
          </p:nvPr>
        </p:nvSpPr>
        <p:spPr>
          <a:ln/>
        </p:spPr>
      </p:sp>
      <p:sp>
        <p:nvSpPr>
          <p:cNvPr id="126979" name="Notes Placeholder 2">
            <a:extLst>
              <a:ext uri="{FF2B5EF4-FFF2-40B4-BE49-F238E27FC236}">
                <a16:creationId xmlns:a16="http://schemas.microsoft.com/office/drawing/2014/main" id="{B2E30389-D088-D144-8EAF-D67AF93C51E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6980" name="Slide Number Placeholder 3">
            <a:extLst>
              <a:ext uri="{FF2B5EF4-FFF2-40B4-BE49-F238E27FC236}">
                <a16:creationId xmlns:a16="http://schemas.microsoft.com/office/drawing/2014/main" id="{2F966628-2521-F642-BFB6-149CABD9BBA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89DF71E-E363-8040-A6B0-4EAD57D70184}" type="slidenum">
              <a:rPr lang="en-US" altLang="en-US" sz="1200" i="0">
                <a:latin typeface="Times" pitchFamily="2" charset="0"/>
              </a:rPr>
              <a:pPr/>
              <a:t>48</a:t>
            </a:fld>
            <a:endParaRPr lang="en-US" altLang="en-US" sz="1200" i="0" dirty="0">
              <a:latin typeface="Times" pitchFamily="2" charset="0"/>
            </a:endParaRPr>
          </a:p>
        </p:txBody>
      </p:sp>
    </p:spTree>
    <p:extLst>
      <p:ext uri="{BB962C8B-B14F-4D97-AF65-F5344CB8AC3E}">
        <p14:creationId xmlns:p14="http://schemas.microsoft.com/office/powerpoint/2010/main" val="2709453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a:extLst>
              <a:ext uri="{FF2B5EF4-FFF2-40B4-BE49-F238E27FC236}">
                <a16:creationId xmlns:a16="http://schemas.microsoft.com/office/drawing/2014/main" id="{6A504131-35AA-6047-AC2B-987FB75E1681}"/>
              </a:ext>
            </a:extLst>
          </p:cNvPr>
          <p:cNvSpPr>
            <a:spLocks noGrp="1" noRot="1" noChangeAspect="1" noTextEdit="1"/>
          </p:cNvSpPr>
          <p:nvPr>
            <p:ph type="sldImg"/>
          </p:nvPr>
        </p:nvSpPr>
        <p:spPr>
          <a:ln/>
        </p:spPr>
      </p:sp>
      <p:sp>
        <p:nvSpPr>
          <p:cNvPr id="128003" name="Notes Placeholder 2">
            <a:extLst>
              <a:ext uri="{FF2B5EF4-FFF2-40B4-BE49-F238E27FC236}">
                <a16:creationId xmlns:a16="http://schemas.microsoft.com/office/drawing/2014/main" id="{F6D984BE-8FB7-FD48-B999-7F63F2ECC631}"/>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8004" name="Slide Number Placeholder 3">
            <a:extLst>
              <a:ext uri="{FF2B5EF4-FFF2-40B4-BE49-F238E27FC236}">
                <a16:creationId xmlns:a16="http://schemas.microsoft.com/office/drawing/2014/main" id="{DB4FE665-5EA3-7A4C-86B5-2CB2ED165C6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461E6B07-6355-664B-B496-04D193880812}" type="slidenum">
              <a:rPr lang="en-US" altLang="en-US" sz="1200" i="0">
                <a:latin typeface="Times" pitchFamily="2" charset="0"/>
              </a:rPr>
              <a:pPr/>
              <a:t>49</a:t>
            </a:fld>
            <a:endParaRPr lang="en-US" altLang="en-US" sz="1200" i="0" dirty="0">
              <a:latin typeface="Times" pitchFamily="2" charset="0"/>
            </a:endParaRPr>
          </a:p>
        </p:txBody>
      </p:sp>
    </p:spTree>
    <p:extLst>
      <p:ext uri="{BB962C8B-B14F-4D97-AF65-F5344CB8AC3E}">
        <p14:creationId xmlns:p14="http://schemas.microsoft.com/office/powerpoint/2010/main" val="1330771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76AF1D16-BF14-E04E-897D-55D687D2F95B}"/>
              </a:ext>
            </a:extLst>
          </p:cNvPr>
          <p:cNvSpPr>
            <a:spLocks noGrp="1" noRot="1" noChangeAspect="1" noTextEdit="1"/>
          </p:cNvSpPr>
          <p:nvPr>
            <p:ph type="sldImg"/>
          </p:nvPr>
        </p:nvSpPr>
        <p:spPr>
          <a:ln/>
        </p:spPr>
      </p:sp>
      <p:sp>
        <p:nvSpPr>
          <p:cNvPr id="129027" name="Notes Placeholder 2">
            <a:extLst>
              <a:ext uri="{FF2B5EF4-FFF2-40B4-BE49-F238E27FC236}">
                <a16:creationId xmlns:a16="http://schemas.microsoft.com/office/drawing/2014/main" id="{6D15544E-B342-7A44-A555-251A328C73A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29028" name="Slide Number Placeholder 3">
            <a:extLst>
              <a:ext uri="{FF2B5EF4-FFF2-40B4-BE49-F238E27FC236}">
                <a16:creationId xmlns:a16="http://schemas.microsoft.com/office/drawing/2014/main" id="{3A4BF338-BE25-4C4B-BAD6-0C6E45D6F676}"/>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7724D634-46B6-664D-8CED-0F40C2E60A3B}" type="slidenum">
              <a:rPr lang="en-US" altLang="en-US" sz="1200" i="0">
                <a:latin typeface="Times" pitchFamily="2" charset="0"/>
              </a:rPr>
              <a:pPr/>
              <a:t>50</a:t>
            </a:fld>
            <a:endParaRPr lang="en-US" altLang="en-US" sz="1200" i="0" dirty="0">
              <a:latin typeface="Times" pitchFamily="2" charset="0"/>
            </a:endParaRPr>
          </a:p>
        </p:txBody>
      </p:sp>
    </p:spTree>
    <p:extLst>
      <p:ext uri="{BB962C8B-B14F-4D97-AF65-F5344CB8AC3E}">
        <p14:creationId xmlns:p14="http://schemas.microsoft.com/office/powerpoint/2010/main" val="39703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733106D9-C621-B243-B105-954737570E6D}"/>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4166F5B7-1732-B047-99EE-E557C77B337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3732" name="Slide Number Placeholder 3">
            <a:extLst>
              <a:ext uri="{FF2B5EF4-FFF2-40B4-BE49-F238E27FC236}">
                <a16:creationId xmlns:a16="http://schemas.microsoft.com/office/drawing/2014/main" id="{BC1ED02B-C6F6-6F47-8953-37BF346E8A4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23824041-6A4D-7D40-A742-7D70DD6B4FD7}" type="slidenum">
              <a:rPr lang="en-US" altLang="en-US" sz="1200" i="0">
                <a:latin typeface="Times" pitchFamily="2" charset="0"/>
              </a:rPr>
              <a:pPr/>
              <a:t>5</a:t>
            </a:fld>
            <a:endParaRPr lang="en-US" altLang="en-US" sz="1200" i="0" dirty="0">
              <a:latin typeface="Times" pitchFamily="2" charset="0"/>
            </a:endParaRPr>
          </a:p>
        </p:txBody>
      </p:sp>
    </p:spTree>
    <p:extLst>
      <p:ext uri="{BB962C8B-B14F-4D97-AF65-F5344CB8AC3E}">
        <p14:creationId xmlns:p14="http://schemas.microsoft.com/office/powerpoint/2010/main" val="10119485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a:extLst>
              <a:ext uri="{FF2B5EF4-FFF2-40B4-BE49-F238E27FC236}">
                <a16:creationId xmlns:a16="http://schemas.microsoft.com/office/drawing/2014/main" id="{6EEA0ABD-636E-C24C-B243-4D2671C9F571}"/>
              </a:ext>
            </a:extLst>
          </p:cNvPr>
          <p:cNvSpPr>
            <a:spLocks noGrp="1" noRot="1" noChangeAspect="1" noTextEdit="1"/>
          </p:cNvSpPr>
          <p:nvPr>
            <p:ph type="sldImg"/>
          </p:nvPr>
        </p:nvSpPr>
        <p:spPr>
          <a:ln/>
        </p:spPr>
      </p:sp>
      <p:sp>
        <p:nvSpPr>
          <p:cNvPr id="130051" name="Notes Placeholder 2">
            <a:extLst>
              <a:ext uri="{FF2B5EF4-FFF2-40B4-BE49-F238E27FC236}">
                <a16:creationId xmlns:a16="http://schemas.microsoft.com/office/drawing/2014/main" id="{99A5CBBF-FE03-0348-86B1-42F7E8FBF1F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30052" name="Slide Number Placeholder 3">
            <a:extLst>
              <a:ext uri="{FF2B5EF4-FFF2-40B4-BE49-F238E27FC236}">
                <a16:creationId xmlns:a16="http://schemas.microsoft.com/office/drawing/2014/main" id="{7C4AB89E-E13F-6744-B88C-7D5D099C85A1}"/>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E08A38BB-969F-C341-9C4F-BEDA2D3F460E}" type="slidenum">
              <a:rPr lang="en-US" altLang="en-US" sz="1200" i="0">
                <a:latin typeface="Times" pitchFamily="2" charset="0"/>
              </a:rPr>
              <a:pPr/>
              <a:t>51</a:t>
            </a:fld>
            <a:endParaRPr lang="en-US" altLang="en-US" sz="1200" i="0" dirty="0">
              <a:latin typeface="Times" pitchFamily="2" charset="0"/>
            </a:endParaRPr>
          </a:p>
        </p:txBody>
      </p:sp>
    </p:spTree>
    <p:extLst>
      <p:ext uri="{BB962C8B-B14F-4D97-AF65-F5344CB8AC3E}">
        <p14:creationId xmlns:p14="http://schemas.microsoft.com/office/powerpoint/2010/main" val="28748458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D4061893-0ED9-194C-9799-999D5A43E448}"/>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3C1A6243-D418-8F4E-9F1E-0805889EFB6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31076" name="Slide Number Placeholder 3">
            <a:extLst>
              <a:ext uri="{FF2B5EF4-FFF2-40B4-BE49-F238E27FC236}">
                <a16:creationId xmlns:a16="http://schemas.microsoft.com/office/drawing/2014/main" id="{528D16F2-1FA8-6D47-ABB9-0B23C814CB9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ED33E1D4-3D3F-B64C-93EC-EB006BC54F6D}" type="slidenum">
              <a:rPr lang="en-US" altLang="en-US" sz="1200" i="0">
                <a:latin typeface="Times" pitchFamily="2" charset="0"/>
              </a:rPr>
              <a:pPr/>
              <a:t>52</a:t>
            </a:fld>
            <a:endParaRPr lang="en-US" altLang="en-US" sz="1200" i="0" dirty="0">
              <a:latin typeface="Times" pitchFamily="2" charset="0"/>
            </a:endParaRPr>
          </a:p>
        </p:txBody>
      </p:sp>
    </p:spTree>
    <p:extLst>
      <p:ext uri="{BB962C8B-B14F-4D97-AF65-F5344CB8AC3E}">
        <p14:creationId xmlns:p14="http://schemas.microsoft.com/office/powerpoint/2010/main" val="4212487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a:extLst>
              <a:ext uri="{FF2B5EF4-FFF2-40B4-BE49-F238E27FC236}">
                <a16:creationId xmlns:a16="http://schemas.microsoft.com/office/drawing/2014/main" id="{67A52C35-C1F2-BE46-9891-9F9F103E0488}"/>
              </a:ext>
            </a:extLst>
          </p:cNvPr>
          <p:cNvSpPr>
            <a:spLocks noGrp="1" noRot="1" noChangeAspect="1" noTextEdit="1"/>
          </p:cNvSpPr>
          <p:nvPr>
            <p:ph type="sldImg"/>
          </p:nvPr>
        </p:nvSpPr>
        <p:spPr>
          <a:ln/>
        </p:spPr>
      </p:sp>
      <p:sp>
        <p:nvSpPr>
          <p:cNvPr id="132099" name="Notes Placeholder 2">
            <a:extLst>
              <a:ext uri="{FF2B5EF4-FFF2-40B4-BE49-F238E27FC236}">
                <a16:creationId xmlns:a16="http://schemas.microsoft.com/office/drawing/2014/main" id="{5F1AFDAD-0858-5140-BC9E-AB287C422CC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132100" name="Slide Number Placeholder 3">
            <a:extLst>
              <a:ext uri="{FF2B5EF4-FFF2-40B4-BE49-F238E27FC236}">
                <a16:creationId xmlns:a16="http://schemas.microsoft.com/office/drawing/2014/main" id="{282F7D2F-652A-2D4D-89E9-11FE302495C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7F17A1A3-D768-9E4F-B165-F1111503C476}" type="slidenum">
              <a:rPr lang="en-US" altLang="en-US" sz="1200" i="0">
                <a:latin typeface="Times" pitchFamily="2" charset="0"/>
              </a:rPr>
              <a:pPr/>
              <a:t>53</a:t>
            </a:fld>
            <a:endParaRPr lang="en-US" altLang="en-US" sz="1200" i="0" dirty="0">
              <a:latin typeface="Times" pitchFamily="2" charset="0"/>
            </a:endParaRPr>
          </a:p>
        </p:txBody>
      </p:sp>
    </p:spTree>
    <p:extLst>
      <p:ext uri="{BB962C8B-B14F-4D97-AF65-F5344CB8AC3E}">
        <p14:creationId xmlns:p14="http://schemas.microsoft.com/office/powerpoint/2010/main" val="429834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5173F8AA-05C7-E44B-B6F2-866D6ED30DAA}"/>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6A5C080C-3E02-9440-8151-DB4B4BECF876}"/>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4756" name="Slide Number Placeholder 3">
            <a:extLst>
              <a:ext uri="{FF2B5EF4-FFF2-40B4-BE49-F238E27FC236}">
                <a16:creationId xmlns:a16="http://schemas.microsoft.com/office/drawing/2014/main" id="{860C63FA-1DE9-EB48-8159-102A2A434739}"/>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5845D7C9-A0A9-094E-BE26-9DA48C9CADD1}" type="slidenum">
              <a:rPr lang="en-US" altLang="en-US" sz="1200" i="0">
                <a:latin typeface="Times" pitchFamily="2" charset="0"/>
              </a:rPr>
              <a:pPr/>
              <a:t>6</a:t>
            </a:fld>
            <a:endParaRPr lang="en-US" altLang="en-US" sz="1200" i="0" dirty="0">
              <a:latin typeface="Times" pitchFamily="2" charset="0"/>
            </a:endParaRPr>
          </a:p>
        </p:txBody>
      </p:sp>
    </p:spTree>
    <p:extLst>
      <p:ext uri="{BB962C8B-B14F-4D97-AF65-F5344CB8AC3E}">
        <p14:creationId xmlns:p14="http://schemas.microsoft.com/office/powerpoint/2010/main" val="380269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FBB64DD8-063D-3C45-98D7-4593EE4F923E}"/>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C970F273-D7D5-D845-AA0D-E83363656B4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5780" name="Slide Number Placeholder 3">
            <a:extLst>
              <a:ext uri="{FF2B5EF4-FFF2-40B4-BE49-F238E27FC236}">
                <a16:creationId xmlns:a16="http://schemas.microsoft.com/office/drawing/2014/main" id="{E47D648F-5E05-5B41-AAA0-1E23FAA5475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249D8110-2CCB-0049-AFFD-E98070490F0E}" type="slidenum">
              <a:rPr lang="en-US" altLang="en-US" sz="1200" i="0">
                <a:latin typeface="Times" pitchFamily="2" charset="0"/>
              </a:rPr>
              <a:pPr/>
              <a:t>7</a:t>
            </a:fld>
            <a:endParaRPr lang="en-US" altLang="en-US" sz="1200" i="0" dirty="0">
              <a:latin typeface="Times" pitchFamily="2" charset="0"/>
            </a:endParaRPr>
          </a:p>
        </p:txBody>
      </p:sp>
    </p:spTree>
    <p:extLst>
      <p:ext uri="{BB962C8B-B14F-4D97-AF65-F5344CB8AC3E}">
        <p14:creationId xmlns:p14="http://schemas.microsoft.com/office/powerpoint/2010/main" val="61859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8207193B-629D-794C-9C45-775BE54B467B}"/>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108D424B-16D0-D24E-A3FB-4F4101AFBE70}"/>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6804" name="Slide Number Placeholder 3">
            <a:extLst>
              <a:ext uri="{FF2B5EF4-FFF2-40B4-BE49-F238E27FC236}">
                <a16:creationId xmlns:a16="http://schemas.microsoft.com/office/drawing/2014/main" id="{F292D5F4-FB58-0A49-93EB-BA098DEC019E}"/>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C2ABB8C2-0060-5042-A289-41A7FD8AC091}" type="slidenum">
              <a:rPr lang="en-US" altLang="en-US" sz="1200" i="0">
                <a:latin typeface="Times" pitchFamily="2" charset="0"/>
              </a:rPr>
              <a:pPr/>
              <a:t>8</a:t>
            </a:fld>
            <a:endParaRPr lang="en-US" altLang="en-US" sz="1200" i="0" dirty="0">
              <a:latin typeface="Times" pitchFamily="2" charset="0"/>
            </a:endParaRPr>
          </a:p>
        </p:txBody>
      </p:sp>
    </p:spTree>
    <p:extLst>
      <p:ext uri="{BB962C8B-B14F-4D97-AF65-F5344CB8AC3E}">
        <p14:creationId xmlns:p14="http://schemas.microsoft.com/office/powerpoint/2010/main" val="281148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4C3A674B-3897-8B44-B17B-546FDC2CE220}"/>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3662839C-C6AA-BF4F-B0DB-572E47D8B44E}"/>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7828" name="Slide Number Placeholder 3">
            <a:extLst>
              <a:ext uri="{FF2B5EF4-FFF2-40B4-BE49-F238E27FC236}">
                <a16:creationId xmlns:a16="http://schemas.microsoft.com/office/drawing/2014/main" id="{EA07A6FB-E91D-734F-96CB-295ED88DF41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Arial" panose="020B0604020202020204" pitchFamily="34" charset="0"/>
                <a:ea typeface="ＭＳ Ｐゴシック" panose="020B0600070205080204" pitchFamily="34" charset="-128"/>
              </a:defRPr>
            </a:lvl1pPr>
            <a:lvl2pPr marL="742950" indent="-285750">
              <a:defRPr sz="2400" i="1">
                <a:solidFill>
                  <a:schemeClr val="tx1"/>
                </a:solidFill>
                <a:latin typeface="Arial" panose="020B0604020202020204" pitchFamily="34" charset="0"/>
                <a:ea typeface="ＭＳ Ｐゴシック" panose="020B0600070205080204" pitchFamily="34" charset="-128"/>
              </a:defRPr>
            </a:lvl2pPr>
            <a:lvl3pPr marL="1143000" indent="-228600">
              <a:defRPr sz="2400" i="1">
                <a:solidFill>
                  <a:schemeClr val="tx1"/>
                </a:solidFill>
                <a:latin typeface="Arial" panose="020B0604020202020204" pitchFamily="34" charset="0"/>
                <a:ea typeface="ＭＳ Ｐゴシック" panose="020B0600070205080204" pitchFamily="34" charset="-128"/>
              </a:defRPr>
            </a:lvl3pPr>
            <a:lvl4pPr marL="1600200" indent="-228600">
              <a:defRPr sz="2400" i="1">
                <a:solidFill>
                  <a:schemeClr val="tx1"/>
                </a:solidFill>
                <a:latin typeface="Arial" panose="020B0604020202020204" pitchFamily="34" charset="0"/>
                <a:ea typeface="ＭＳ Ｐゴシック" panose="020B0600070205080204" pitchFamily="34" charset="-128"/>
              </a:defRPr>
            </a:lvl4pPr>
            <a:lvl5pPr marL="2057400" indent="-22860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1E0BDD54-2D5B-BF40-82E7-E3C2B8F8562B}" type="slidenum">
              <a:rPr lang="en-US" altLang="en-US" sz="1200" i="0">
                <a:latin typeface="Times" pitchFamily="2" charset="0"/>
              </a:rPr>
              <a:pPr/>
              <a:t>9</a:t>
            </a:fld>
            <a:endParaRPr lang="en-US" altLang="en-US" sz="1200" i="0" dirty="0">
              <a:latin typeface="Times" pitchFamily="2" charset="0"/>
            </a:endParaRPr>
          </a:p>
        </p:txBody>
      </p:sp>
    </p:spTree>
    <p:extLst>
      <p:ext uri="{BB962C8B-B14F-4D97-AF65-F5344CB8AC3E}">
        <p14:creationId xmlns:p14="http://schemas.microsoft.com/office/powerpoint/2010/main" val="124438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4514"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bg1"/>
                </a:solidFill>
              </a:defRPr>
            </a:lvl1pPr>
          </a:lstStyle>
          <a:p>
            <a:r>
              <a:rPr lang="en-US"/>
              <a:t>Click to edit Master subtitle style</a:t>
            </a:r>
          </a:p>
        </p:txBody>
      </p:sp>
      <p:sp>
        <p:nvSpPr>
          <p:cNvPr id="64515" name="Rectangle 3"/>
          <p:cNvSpPr>
            <a:spLocks noGrp="1" noChangeArrowheads="1"/>
          </p:cNvSpPr>
          <p:nvPr>
            <p:ph type="ctrTitle" sz="quarter"/>
          </p:nvPr>
        </p:nvSpPr>
        <p:spPr>
          <a:xfrm>
            <a:off x="685800" y="2590800"/>
            <a:ext cx="7772400" cy="1470025"/>
          </a:xfrm>
        </p:spPr>
        <p:txBody>
          <a:bodyPr/>
          <a:lstStyle>
            <a:lvl1pPr>
              <a:defRPr sz="4800" b="0">
                <a:solidFill>
                  <a:schemeClr val="bg1"/>
                </a:solidFill>
              </a:defRPr>
            </a:lvl1pPr>
          </a:lstStyle>
          <a:p>
            <a:r>
              <a:rPr lang="en-US"/>
              <a:t>Click to edit Master title style</a:t>
            </a:r>
          </a:p>
        </p:txBody>
      </p:sp>
    </p:spTree>
    <p:extLst>
      <p:ext uri="{BB962C8B-B14F-4D97-AF65-F5344CB8AC3E}">
        <p14:creationId xmlns:p14="http://schemas.microsoft.com/office/powerpoint/2010/main" val="3270999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10DE4AC-F171-5641-80DE-FA95C2D76E21}"/>
              </a:ext>
            </a:extLst>
          </p:cNvPr>
          <p:cNvSpPr>
            <a:spLocks noGrp="1" noChangeArrowheads="1"/>
          </p:cNvSpPr>
          <p:nvPr>
            <p:ph type="sldNum" sz="quarter" idx="10"/>
          </p:nvPr>
        </p:nvSpPr>
        <p:spPr>
          <a:ln/>
        </p:spPr>
        <p:txBody>
          <a:bodyPr/>
          <a:lstStyle>
            <a:lvl1pPr>
              <a:defRPr/>
            </a:lvl1pPr>
          </a:lstStyle>
          <a:p>
            <a:fld id="{F1B037FB-4803-CD42-BAD0-133051DA4424}" type="slidenum">
              <a:rPr lang="en-US" altLang="en-US"/>
              <a:pPr/>
              <a:t>‹#›</a:t>
            </a:fld>
            <a:endParaRPr lang="en-US" altLang="en-US" dirty="0"/>
          </a:p>
        </p:txBody>
      </p:sp>
    </p:spTree>
    <p:extLst>
      <p:ext uri="{BB962C8B-B14F-4D97-AF65-F5344CB8AC3E}">
        <p14:creationId xmlns:p14="http://schemas.microsoft.com/office/powerpoint/2010/main" val="30090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AF91F8B-D77C-5D4F-8D55-5A33E679CA03}"/>
              </a:ext>
            </a:extLst>
          </p:cNvPr>
          <p:cNvSpPr>
            <a:spLocks noGrp="1" noChangeArrowheads="1"/>
          </p:cNvSpPr>
          <p:nvPr>
            <p:ph type="sldNum" sz="quarter" idx="10"/>
          </p:nvPr>
        </p:nvSpPr>
        <p:spPr>
          <a:ln/>
        </p:spPr>
        <p:txBody>
          <a:bodyPr/>
          <a:lstStyle>
            <a:lvl1pPr>
              <a:defRPr/>
            </a:lvl1pPr>
          </a:lstStyle>
          <a:p>
            <a:fld id="{149F175B-8FF9-D74F-B61E-9510E3B86577}" type="slidenum">
              <a:rPr lang="en-US" altLang="en-US"/>
              <a:pPr/>
              <a:t>‹#›</a:t>
            </a:fld>
            <a:endParaRPr lang="en-US" altLang="en-US" dirty="0"/>
          </a:p>
        </p:txBody>
      </p:sp>
    </p:spTree>
    <p:extLst>
      <p:ext uri="{BB962C8B-B14F-4D97-AF65-F5344CB8AC3E}">
        <p14:creationId xmlns:p14="http://schemas.microsoft.com/office/powerpoint/2010/main" val="1932198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62ED4FD-EF75-F845-AD5C-DB03ED279089}"/>
              </a:ext>
            </a:extLst>
          </p:cNvPr>
          <p:cNvSpPr>
            <a:spLocks noGrp="1" noChangeArrowheads="1"/>
          </p:cNvSpPr>
          <p:nvPr>
            <p:ph type="sldNum" sz="quarter" idx="10"/>
          </p:nvPr>
        </p:nvSpPr>
        <p:spPr>
          <a:ln/>
        </p:spPr>
        <p:txBody>
          <a:bodyPr/>
          <a:lstStyle>
            <a:lvl1pPr>
              <a:defRPr/>
            </a:lvl1pPr>
          </a:lstStyle>
          <a:p>
            <a:fld id="{ECB7F173-FFA4-B442-8F80-65386E7D2215}" type="slidenum">
              <a:rPr lang="en-US" altLang="en-US"/>
              <a:pPr/>
              <a:t>‹#›</a:t>
            </a:fld>
            <a:endParaRPr lang="en-US" altLang="en-US" dirty="0"/>
          </a:p>
        </p:txBody>
      </p:sp>
    </p:spTree>
    <p:extLst>
      <p:ext uri="{BB962C8B-B14F-4D97-AF65-F5344CB8AC3E}">
        <p14:creationId xmlns:p14="http://schemas.microsoft.com/office/powerpoint/2010/main" val="369807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D6300B7-140F-1745-8B93-A98A04938F33}"/>
              </a:ext>
            </a:extLst>
          </p:cNvPr>
          <p:cNvSpPr>
            <a:spLocks noGrp="1" noChangeArrowheads="1"/>
          </p:cNvSpPr>
          <p:nvPr>
            <p:ph type="sldNum" sz="quarter" idx="10"/>
          </p:nvPr>
        </p:nvSpPr>
        <p:spPr>
          <a:ln/>
        </p:spPr>
        <p:txBody>
          <a:bodyPr/>
          <a:lstStyle>
            <a:lvl1pPr>
              <a:defRPr/>
            </a:lvl1pPr>
          </a:lstStyle>
          <a:p>
            <a:fld id="{E9CEB372-3C70-2A4C-A3FA-3DC036FFF4C2}" type="slidenum">
              <a:rPr lang="en-US" altLang="en-US"/>
              <a:pPr/>
              <a:t>‹#›</a:t>
            </a:fld>
            <a:endParaRPr lang="en-US" altLang="en-US" dirty="0"/>
          </a:p>
        </p:txBody>
      </p:sp>
    </p:spTree>
    <p:extLst>
      <p:ext uri="{BB962C8B-B14F-4D97-AF65-F5344CB8AC3E}">
        <p14:creationId xmlns:p14="http://schemas.microsoft.com/office/powerpoint/2010/main" val="1462418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9E9363-3170-9546-BC69-70E06B7FAAE0}"/>
              </a:ext>
            </a:extLst>
          </p:cNvPr>
          <p:cNvSpPr>
            <a:spLocks noGrp="1" noChangeArrowheads="1"/>
          </p:cNvSpPr>
          <p:nvPr>
            <p:ph type="sldNum" sz="quarter" idx="10"/>
          </p:nvPr>
        </p:nvSpPr>
        <p:spPr>
          <a:ln/>
        </p:spPr>
        <p:txBody>
          <a:bodyPr/>
          <a:lstStyle>
            <a:lvl1pPr>
              <a:defRPr/>
            </a:lvl1pPr>
          </a:lstStyle>
          <a:p>
            <a:fld id="{E650C4A5-74E5-E64C-BF99-D3F974C07B34}" type="slidenum">
              <a:rPr lang="en-US" altLang="en-US"/>
              <a:pPr/>
              <a:t>‹#›</a:t>
            </a:fld>
            <a:endParaRPr lang="en-US" altLang="en-US" dirty="0"/>
          </a:p>
        </p:txBody>
      </p:sp>
    </p:spTree>
    <p:extLst>
      <p:ext uri="{BB962C8B-B14F-4D97-AF65-F5344CB8AC3E}">
        <p14:creationId xmlns:p14="http://schemas.microsoft.com/office/powerpoint/2010/main" val="3827355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E3FF720-4E42-F645-857A-C5C574DAD58F}"/>
              </a:ext>
            </a:extLst>
          </p:cNvPr>
          <p:cNvSpPr>
            <a:spLocks noGrp="1" noChangeArrowheads="1"/>
          </p:cNvSpPr>
          <p:nvPr>
            <p:ph type="sldNum" sz="quarter" idx="10"/>
          </p:nvPr>
        </p:nvSpPr>
        <p:spPr>
          <a:ln/>
        </p:spPr>
        <p:txBody>
          <a:bodyPr/>
          <a:lstStyle>
            <a:lvl1pPr>
              <a:defRPr/>
            </a:lvl1pPr>
          </a:lstStyle>
          <a:p>
            <a:fld id="{1A3CF5AB-3FFB-3444-9648-9EBA64CBE68A}" type="slidenum">
              <a:rPr lang="en-US" altLang="en-US"/>
              <a:pPr/>
              <a:t>‹#›</a:t>
            </a:fld>
            <a:endParaRPr lang="en-US" altLang="en-US" dirty="0"/>
          </a:p>
        </p:txBody>
      </p:sp>
    </p:spTree>
    <p:extLst>
      <p:ext uri="{BB962C8B-B14F-4D97-AF65-F5344CB8AC3E}">
        <p14:creationId xmlns:p14="http://schemas.microsoft.com/office/powerpoint/2010/main" val="365708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158F783-175F-914D-AA7D-80163EA7BAEB}"/>
              </a:ext>
            </a:extLst>
          </p:cNvPr>
          <p:cNvSpPr>
            <a:spLocks noGrp="1" noChangeArrowheads="1"/>
          </p:cNvSpPr>
          <p:nvPr>
            <p:ph type="sldNum" sz="quarter" idx="10"/>
          </p:nvPr>
        </p:nvSpPr>
        <p:spPr>
          <a:ln/>
        </p:spPr>
        <p:txBody>
          <a:bodyPr/>
          <a:lstStyle>
            <a:lvl1pPr>
              <a:defRPr/>
            </a:lvl1pPr>
          </a:lstStyle>
          <a:p>
            <a:fld id="{F93B6D7D-052C-5446-9345-0A673D18EDD4}" type="slidenum">
              <a:rPr lang="en-US" altLang="en-US"/>
              <a:pPr/>
              <a:t>‹#›</a:t>
            </a:fld>
            <a:endParaRPr lang="en-US" altLang="en-US" dirty="0"/>
          </a:p>
        </p:txBody>
      </p:sp>
    </p:spTree>
    <p:extLst>
      <p:ext uri="{BB962C8B-B14F-4D97-AF65-F5344CB8AC3E}">
        <p14:creationId xmlns:p14="http://schemas.microsoft.com/office/powerpoint/2010/main" val="109525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799E36-1535-2C41-86E1-467FA8069651}"/>
              </a:ext>
            </a:extLst>
          </p:cNvPr>
          <p:cNvSpPr>
            <a:spLocks noGrp="1" noChangeArrowheads="1"/>
          </p:cNvSpPr>
          <p:nvPr>
            <p:ph type="sldNum" sz="quarter" idx="10"/>
          </p:nvPr>
        </p:nvSpPr>
        <p:spPr>
          <a:ln/>
        </p:spPr>
        <p:txBody>
          <a:bodyPr/>
          <a:lstStyle>
            <a:lvl1pPr>
              <a:defRPr/>
            </a:lvl1pPr>
          </a:lstStyle>
          <a:p>
            <a:fld id="{A9DA3055-A993-C149-B36A-4EBF492C3DFB}" type="slidenum">
              <a:rPr lang="en-US" altLang="en-US"/>
              <a:pPr/>
              <a:t>‹#›</a:t>
            </a:fld>
            <a:endParaRPr lang="en-US" altLang="en-US" dirty="0"/>
          </a:p>
        </p:txBody>
      </p:sp>
    </p:spTree>
    <p:extLst>
      <p:ext uri="{BB962C8B-B14F-4D97-AF65-F5344CB8AC3E}">
        <p14:creationId xmlns:p14="http://schemas.microsoft.com/office/powerpoint/2010/main" val="3559086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5F432C5-16A1-F942-B607-FC31B6647E94}"/>
              </a:ext>
            </a:extLst>
          </p:cNvPr>
          <p:cNvSpPr>
            <a:spLocks noGrp="1" noChangeArrowheads="1"/>
          </p:cNvSpPr>
          <p:nvPr>
            <p:ph type="sldNum" sz="quarter" idx="10"/>
          </p:nvPr>
        </p:nvSpPr>
        <p:spPr>
          <a:ln/>
        </p:spPr>
        <p:txBody>
          <a:bodyPr/>
          <a:lstStyle>
            <a:lvl1pPr>
              <a:defRPr/>
            </a:lvl1pPr>
          </a:lstStyle>
          <a:p>
            <a:fld id="{153F0F86-9F70-5147-BBA1-A76E63FEE4BA}" type="slidenum">
              <a:rPr lang="en-US" altLang="en-US"/>
              <a:pPr/>
              <a:t>‹#›</a:t>
            </a:fld>
            <a:endParaRPr lang="en-US" altLang="en-US" dirty="0"/>
          </a:p>
        </p:txBody>
      </p:sp>
    </p:spTree>
    <p:extLst>
      <p:ext uri="{BB962C8B-B14F-4D97-AF65-F5344CB8AC3E}">
        <p14:creationId xmlns:p14="http://schemas.microsoft.com/office/powerpoint/2010/main" val="7355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26CB685-A480-654E-91C8-B34431E2E466}"/>
              </a:ext>
            </a:extLst>
          </p:cNvPr>
          <p:cNvSpPr>
            <a:spLocks noGrp="1" noChangeArrowheads="1"/>
          </p:cNvSpPr>
          <p:nvPr>
            <p:ph type="sldNum" sz="quarter" idx="10"/>
          </p:nvPr>
        </p:nvSpPr>
        <p:spPr>
          <a:ln/>
        </p:spPr>
        <p:txBody>
          <a:bodyPr/>
          <a:lstStyle>
            <a:lvl1pPr>
              <a:defRPr/>
            </a:lvl1pPr>
          </a:lstStyle>
          <a:p>
            <a:fld id="{FA86765A-E06A-C14C-A78E-D1A63945221E}" type="slidenum">
              <a:rPr lang="en-US" altLang="en-US"/>
              <a:pPr/>
              <a:t>‹#›</a:t>
            </a:fld>
            <a:endParaRPr lang="en-US" altLang="en-US" dirty="0"/>
          </a:p>
        </p:txBody>
      </p:sp>
    </p:spTree>
    <p:extLst>
      <p:ext uri="{BB962C8B-B14F-4D97-AF65-F5344CB8AC3E}">
        <p14:creationId xmlns:p14="http://schemas.microsoft.com/office/powerpoint/2010/main" val="220032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F7D4B5D-9D7E-A543-B8C2-A443186972A4}"/>
              </a:ext>
            </a:extLst>
          </p:cNvPr>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3D160AE8-70D5-9C45-972F-842E027B02C0}"/>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3492" name="Rectangle 4">
            <a:extLst>
              <a:ext uri="{FF2B5EF4-FFF2-40B4-BE49-F238E27FC236}">
                <a16:creationId xmlns:a16="http://schemas.microsoft.com/office/drawing/2014/main" id="{43917C52-5FB3-7F46-B5A3-38E4C475D395}"/>
              </a:ext>
            </a:extLst>
          </p:cNvPr>
          <p:cNvSpPr>
            <a:spLocks noGrp="1" noChangeArrowheads="1"/>
          </p:cNvSpPr>
          <p:nvPr>
            <p:ph type="sldNum" sz="quarter" idx="4"/>
          </p:nvPr>
        </p:nvSpPr>
        <p:spPr bwMode="auto">
          <a:xfrm>
            <a:off x="762000" y="6324600"/>
            <a:ext cx="1752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i="0"/>
            </a:lvl1pPr>
          </a:lstStyle>
          <a:p>
            <a:fld id="{2CED48A6-5EA0-1A41-89D7-CED72AB22392}"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828"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4763" indent="-4763" algn="l" rtl="0" eaLnBrk="0" fontAlgn="base" hangingPunct="0">
        <a:spcBef>
          <a:spcPct val="5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08585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42875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177165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228850" indent="-228600" algn="l" rtl="0" fontAlgn="base">
        <a:spcBef>
          <a:spcPct val="20000"/>
        </a:spcBef>
        <a:spcAft>
          <a:spcPct val="0"/>
        </a:spcAft>
        <a:buChar char="»"/>
        <a:defRPr sz="2000">
          <a:solidFill>
            <a:schemeClr val="tx1"/>
          </a:solidFill>
          <a:latin typeface="+mn-lt"/>
        </a:defRPr>
      </a:lvl6pPr>
      <a:lvl7pPr marL="2686050" indent="-228600" algn="l" rtl="0" fontAlgn="base">
        <a:spcBef>
          <a:spcPct val="20000"/>
        </a:spcBef>
        <a:spcAft>
          <a:spcPct val="0"/>
        </a:spcAft>
        <a:buChar char="»"/>
        <a:defRPr sz="2000">
          <a:solidFill>
            <a:schemeClr val="tx1"/>
          </a:solidFill>
          <a:latin typeface="+mn-lt"/>
        </a:defRPr>
      </a:lvl7pPr>
      <a:lvl8pPr marL="3143250" indent="-228600" algn="l" rtl="0" fontAlgn="base">
        <a:spcBef>
          <a:spcPct val="20000"/>
        </a:spcBef>
        <a:spcAft>
          <a:spcPct val="0"/>
        </a:spcAft>
        <a:buChar char="»"/>
        <a:defRPr sz="2000">
          <a:solidFill>
            <a:schemeClr val="tx1"/>
          </a:solidFill>
          <a:latin typeface="+mn-lt"/>
        </a:defRPr>
      </a:lvl8pPr>
      <a:lvl9pPr marL="360045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Subtitle 1">
            <a:extLst>
              <a:ext uri="{FF2B5EF4-FFF2-40B4-BE49-F238E27FC236}">
                <a16:creationId xmlns:a16="http://schemas.microsoft.com/office/drawing/2014/main" id="{B557F04A-5F90-B243-88C7-3AFDD7D93E04}"/>
              </a:ext>
            </a:extLst>
          </p:cNvPr>
          <p:cNvSpPr>
            <a:spLocks noGrp="1"/>
          </p:cNvSpPr>
          <p:nvPr>
            <p:ph type="subTitle" idx="1"/>
          </p:nvPr>
        </p:nvSpPr>
        <p:spPr>
          <a:xfrm>
            <a:off x="304800" y="2819400"/>
            <a:ext cx="3810000" cy="2209800"/>
          </a:xfrm>
        </p:spPr>
        <p:txBody>
          <a:bodyPr/>
          <a:lstStyle/>
          <a:p>
            <a:r>
              <a:rPr lang="en-US" altLang="en-US" b="0" dirty="0">
                <a:ea typeface="ＭＳ Ｐゴシック" panose="020B0600070205080204" pitchFamily="34" charset="-128"/>
              </a:rPr>
              <a:t>Low-Level Programming Languages and Pseudocode</a:t>
            </a:r>
          </a:p>
        </p:txBody>
      </p:sp>
      <p:sp>
        <p:nvSpPr>
          <p:cNvPr id="3075" name="Title 2">
            <a:extLst>
              <a:ext uri="{FF2B5EF4-FFF2-40B4-BE49-F238E27FC236}">
                <a16:creationId xmlns:a16="http://schemas.microsoft.com/office/drawing/2014/main" id="{0CEEF450-6990-9D48-ABC9-F5ED5AB3B575}"/>
              </a:ext>
            </a:extLst>
          </p:cNvPr>
          <p:cNvSpPr>
            <a:spLocks noGrp="1"/>
          </p:cNvSpPr>
          <p:nvPr>
            <p:ph type="ctrTitle" sz="quarter"/>
          </p:nvPr>
        </p:nvSpPr>
        <p:spPr>
          <a:xfrm>
            <a:off x="76200" y="1219200"/>
            <a:ext cx="4038600" cy="1470025"/>
          </a:xfrm>
        </p:spPr>
        <p:txBody>
          <a:bodyPr/>
          <a:lstStyle/>
          <a:p>
            <a:r>
              <a:rPr lang="en-US" altLang="en-US" sz="4400" b="1" dirty="0">
                <a:ea typeface="ＭＳ Ｐゴシック" panose="020B0600070205080204" pitchFamily="34" charset="-128"/>
              </a:rPr>
              <a:t>Chapter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C516CCED-D670-D14E-A9D7-C54DEAB4D6C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8974A7A-E6D2-1E43-A1E7-762803AC6E35}" type="slidenum">
              <a:rPr lang="en-US" altLang="en-US" sz="1400"/>
              <a:pPr>
                <a:spcBef>
                  <a:spcPct val="0"/>
                </a:spcBef>
                <a:buFontTx/>
                <a:buNone/>
              </a:pPr>
              <a:t>10</a:t>
            </a:fld>
            <a:endParaRPr lang="en-US" altLang="en-US" sz="1400" dirty="0"/>
          </a:p>
        </p:txBody>
      </p:sp>
      <p:sp>
        <p:nvSpPr>
          <p:cNvPr id="12291" name="Rectangle 2">
            <a:extLst>
              <a:ext uri="{FF2B5EF4-FFF2-40B4-BE49-F238E27FC236}">
                <a16:creationId xmlns:a16="http://schemas.microsoft.com/office/drawing/2014/main" id="{85EEE8F1-2721-C341-8B50-D3D13BA0C8FD}"/>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Architecture of Pep/9</a:t>
            </a:r>
          </a:p>
        </p:txBody>
      </p:sp>
      <p:pic>
        <p:nvPicPr>
          <p:cNvPr id="2" name="Picture 1" descr="A figure represents the CPU architecture of Pep/9 which has an accumulator (A), 16 bits; program counter (PC), 16 bits and the instruction register (IR) 8 bits and 16 bits.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1192" y="1447800"/>
            <a:ext cx="5921616" cy="1910484"/>
          </a:xfrm>
          <a:prstGeom prst="rect">
            <a:avLst/>
          </a:prstGeom>
        </p:spPr>
      </p:pic>
      <p:pic>
        <p:nvPicPr>
          <p:cNvPr id="3" name="Picture 2" descr="A figure represents the memory architecture of Pep/9 which shows 8 bits for all the memory addresses from 0000 to FFF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3505200"/>
            <a:ext cx="2895600" cy="2031842"/>
          </a:xfrm>
          <a:prstGeom prst="rect">
            <a:avLst/>
          </a:prstGeom>
        </p:spPr>
      </p:pic>
      <p:sp>
        <p:nvSpPr>
          <p:cNvPr id="4" name="Rectangle 3"/>
          <p:cNvSpPr/>
          <p:nvPr/>
        </p:nvSpPr>
        <p:spPr>
          <a:xfrm>
            <a:off x="1490120" y="5605046"/>
            <a:ext cx="2048959" cy="338554"/>
          </a:xfrm>
          <a:prstGeom prst="rect">
            <a:avLst/>
          </a:prstGeom>
        </p:spPr>
        <p:txBody>
          <a:bodyPr wrap="none">
            <a:spAutoFit/>
          </a:bodyPr>
          <a:lstStyle/>
          <a:p>
            <a:r>
              <a:rPr lang="en-IN" sz="1600" i="0">
                <a:latin typeface="+mn-lt"/>
              </a:rPr>
              <a:t>Pep/9's architecture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4">
            <a:extLst>
              <a:ext uri="{FF2B5EF4-FFF2-40B4-BE49-F238E27FC236}">
                <a16:creationId xmlns:a16="http://schemas.microsoft.com/office/drawing/2014/main" id="{96072FD0-4B0A-9F4A-BA5B-209BCCA9164C}"/>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Instruction Format </a:t>
            </a:r>
            <a:r>
              <a:rPr lang="en-US" altLang="en-US" sz="1800" dirty="0">
                <a:ea typeface="ＭＳ Ｐゴシック" panose="020B0600070205080204" pitchFamily="34" charset="-128"/>
              </a:rPr>
              <a:t>(1 of 3)</a:t>
            </a:r>
          </a:p>
        </p:txBody>
      </p:sp>
      <p:sp>
        <p:nvSpPr>
          <p:cNvPr id="13315" name="Slide Number Placeholder 3">
            <a:extLst>
              <a:ext uri="{FF2B5EF4-FFF2-40B4-BE49-F238E27FC236}">
                <a16:creationId xmlns:a16="http://schemas.microsoft.com/office/drawing/2014/main" id="{B4D20328-B8E6-484A-B247-684EDDAE53E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514BCB7-501D-1B49-8659-4E6EA2899C5E}" type="slidenum">
              <a:rPr lang="en-US" altLang="en-US" sz="1400"/>
              <a:pPr>
                <a:spcBef>
                  <a:spcPct val="0"/>
                </a:spcBef>
                <a:buFontTx/>
                <a:buNone/>
              </a:pPr>
              <a:t>11</a:t>
            </a:fld>
            <a:endParaRPr lang="en-US" altLang="en-US" sz="1400" dirty="0"/>
          </a:p>
        </p:txBody>
      </p:sp>
      <p:pic>
        <p:nvPicPr>
          <p:cNvPr id="2" name="Picture 1" descr="A figure shows the instruction format of Pep/9. It has two parts: an instruction specifier with 8 bits, and operand specifier with 16 bit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573861"/>
            <a:ext cx="5514446" cy="1362456"/>
          </a:xfrm>
          <a:prstGeom prst="rect">
            <a:avLst/>
          </a:prstGeom>
        </p:spPr>
      </p:pic>
      <p:pic>
        <p:nvPicPr>
          <p:cNvPr id="3" name="Picture 2" descr="The instruction specifier part of an instruction shows 8 bits, where the first four bits are labeled operation code, fifth bit is labeled register specifier, and last three bits are labeled addressing mod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1023" y="3124200"/>
            <a:ext cx="3657600" cy="2158752"/>
          </a:xfrm>
          <a:prstGeom prst="rect">
            <a:avLst/>
          </a:prstGeom>
        </p:spPr>
      </p:pic>
      <p:sp>
        <p:nvSpPr>
          <p:cNvPr id="5" name="Rectangle 4"/>
          <p:cNvSpPr/>
          <p:nvPr/>
        </p:nvSpPr>
        <p:spPr>
          <a:xfrm>
            <a:off x="1752600" y="5410200"/>
            <a:ext cx="2353529" cy="338554"/>
          </a:xfrm>
          <a:prstGeom prst="rect">
            <a:avLst/>
          </a:prstGeom>
        </p:spPr>
        <p:txBody>
          <a:bodyPr wrap="none">
            <a:spAutoFit/>
          </a:bodyPr>
          <a:lstStyle/>
          <a:p>
            <a:r>
              <a:rPr lang="en-IN" sz="1600" i="0" dirty="0">
                <a:latin typeface="+mn-lt"/>
              </a:rPr>
              <a:t>Pep/9 instruction format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E211B530-D7F1-F240-B240-DE91FBA0BF0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1BB85E5-09AC-7647-BFB9-7006F81DFE45}" type="slidenum">
              <a:rPr lang="en-US" altLang="en-US" sz="1400"/>
              <a:pPr>
                <a:spcBef>
                  <a:spcPct val="0"/>
                </a:spcBef>
                <a:buFontTx/>
                <a:buNone/>
              </a:pPr>
              <a:t>12</a:t>
            </a:fld>
            <a:endParaRPr lang="en-US" altLang="en-US" sz="1400" dirty="0"/>
          </a:p>
        </p:txBody>
      </p:sp>
      <p:sp>
        <p:nvSpPr>
          <p:cNvPr id="14339" name="Rectangle 2">
            <a:extLst>
              <a:ext uri="{FF2B5EF4-FFF2-40B4-BE49-F238E27FC236}">
                <a16:creationId xmlns:a16="http://schemas.microsoft.com/office/drawing/2014/main" id="{D1295D64-6BF9-8245-BCFA-20A1A4B8D73C}"/>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Instruction Format </a:t>
            </a:r>
            <a:r>
              <a:rPr lang="en-US" altLang="en-US" sz="1800" dirty="0">
                <a:ea typeface="ＭＳ Ｐゴシック" panose="020B0600070205080204" pitchFamily="34" charset="-128"/>
              </a:rPr>
              <a:t>(2 of 3)</a:t>
            </a:r>
          </a:p>
        </p:txBody>
      </p:sp>
      <p:sp>
        <p:nvSpPr>
          <p:cNvPr id="14340" name="Rectangle 3">
            <a:extLst>
              <a:ext uri="{FF2B5EF4-FFF2-40B4-BE49-F238E27FC236}">
                <a16:creationId xmlns:a16="http://schemas.microsoft.com/office/drawing/2014/main" id="{3DC6ADCF-CF55-DD4A-9BA6-62B6947BE2A1}"/>
              </a:ext>
            </a:extLst>
          </p:cNvPr>
          <p:cNvSpPr>
            <a:spLocks noGrp="1" noChangeArrowheads="1"/>
          </p:cNvSpPr>
          <p:nvPr>
            <p:ph type="body" idx="1"/>
          </p:nvPr>
        </p:nvSpPr>
        <p:spPr>
          <a:xfrm>
            <a:off x="762000" y="1371600"/>
            <a:ext cx="8229600" cy="4572000"/>
          </a:xfrm>
        </p:spPr>
        <p:txBody>
          <a:bodyPr/>
          <a:lstStyle/>
          <a:p>
            <a:pPr eaLnBrk="1" hangingPunct="1">
              <a:lnSpc>
                <a:spcPct val="90000"/>
              </a:lnSpc>
              <a:buFontTx/>
              <a:buNone/>
            </a:pPr>
            <a:r>
              <a:rPr lang="en-US" altLang="en-US" sz="2800" dirty="0">
                <a:solidFill>
                  <a:srgbClr val="FF6600"/>
                </a:solidFill>
                <a:ea typeface="ＭＳ Ｐゴシック" panose="020B0600070205080204" pitchFamily="34" charset="-128"/>
              </a:rPr>
              <a:t>Operation Code</a:t>
            </a:r>
          </a:p>
          <a:p>
            <a:pPr eaLnBrk="1" hangingPunct="1">
              <a:lnSpc>
                <a:spcPct val="90000"/>
              </a:lnSpc>
              <a:buFontTx/>
              <a:buNone/>
            </a:pPr>
            <a:r>
              <a:rPr lang="en-US" altLang="en-US" sz="2800" dirty="0">
                <a:ea typeface="ＭＳ Ｐゴシック" panose="020B0600070205080204" pitchFamily="34" charset="-128"/>
              </a:rPr>
              <a:t>Specifies which instruction is to be carried out</a:t>
            </a:r>
          </a:p>
          <a:p>
            <a:pPr eaLnBrk="1" hangingPunct="1">
              <a:lnSpc>
                <a:spcPct val="90000"/>
              </a:lnSpc>
              <a:buFontTx/>
              <a:buNone/>
            </a:pPr>
            <a:r>
              <a:rPr lang="en-US" altLang="en-US" sz="2800" dirty="0">
                <a:solidFill>
                  <a:srgbClr val="FF6600"/>
                </a:solidFill>
                <a:ea typeface="ＭＳ Ｐゴシック" panose="020B0600070205080204" pitchFamily="34" charset="-128"/>
              </a:rPr>
              <a:t>Register Specifier </a:t>
            </a:r>
          </a:p>
          <a:p>
            <a:pPr eaLnBrk="1" hangingPunct="1">
              <a:lnSpc>
                <a:spcPct val="90000"/>
              </a:lnSpc>
              <a:buFontTx/>
              <a:buNone/>
            </a:pPr>
            <a:r>
              <a:rPr lang="en-US" altLang="en-US" sz="2800" dirty="0">
                <a:ea typeface="ＭＳ Ｐゴシック" panose="020B0600070205080204" pitchFamily="34" charset="-128"/>
              </a:rPr>
              <a:t>Specifies which register is to be used (for our purposes it always specifies the accumulator)</a:t>
            </a:r>
          </a:p>
          <a:p>
            <a:pPr eaLnBrk="1" hangingPunct="1">
              <a:lnSpc>
                <a:spcPct val="90000"/>
              </a:lnSpc>
              <a:buFontTx/>
              <a:buNone/>
            </a:pPr>
            <a:r>
              <a:rPr lang="en-US" altLang="en-US" sz="2800" dirty="0">
                <a:solidFill>
                  <a:srgbClr val="FF6600"/>
                </a:solidFill>
                <a:ea typeface="ＭＳ Ｐゴシック" panose="020B0600070205080204" pitchFamily="34" charset="-128"/>
              </a:rPr>
              <a:t>Addressing-mode Specifier</a:t>
            </a:r>
          </a:p>
          <a:p>
            <a:pPr eaLnBrk="1" hangingPunct="1">
              <a:lnSpc>
                <a:spcPct val="90000"/>
              </a:lnSpc>
              <a:buFontTx/>
              <a:buNone/>
            </a:pPr>
            <a:r>
              <a:rPr lang="en-US" altLang="en-US" sz="2800" dirty="0">
                <a:ea typeface="ＭＳ Ｐゴシック" panose="020B0600070205080204" pitchFamily="34" charset="-128"/>
              </a:rPr>
              <a:t>Says how to interpret the operand part of the instruction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1F84C51E-5E02-574D-AF9A-CE73CE35EBC5}"/>
              </a:ext>
            </a:extLst>
          </p:cNvPr>
          <p:cNvSpPr>
            <a:spLocks noGrp="1"/>
          </p:cNvSpPr>
          <p:nvPr>
            <p:ph type="title"/>
          </p:nvPr>
        </p:nvSpPr>
        <p:spPr>
          <a:xfrm>
            <a:off x="457200" y="0"/>
            <a:ext cx="8229600" cy="1143000"/>
          </a:xfrm>
        </p:spPr>
        <p:txBody>
          <a:bodyPr/>
          <a:lstStyle/>
          <a:p>
            <a:pPr eaLnBrk="1" hangingPunct="1"/>
            <a:r>
              <a:rPr lang="en-US" altLang="en-US" dirty="0">
                <a:ea typeface="ＭＳ Ｐゴシック" panose="020B0600070205080204" pitchFamily="34" charset="-128"/>
              </a:rPr>
              <a:t>Instruction Format </a:t>
            </a:r>
            <a:r>
              <a:rPr lang="en-US" altLang="en-US" sz="1800" dirty="0">
                <a:ea typeface="ＭＳ Ｐゴシック" panose="020B0600070205080204" pitchFamily="34" charset="-128"/>
              </a:rPr>
              <a:t>(3 of 3)</a:t>
            </a:r>
            <a:r>
              <a:rPr lang="en-US" altLang="en-US" dirty="0">
                <a:ea typeface="ＭＳ Ｐゴシック" panose="020B0600070205080204" pitchFamily="34" charset="-128"/>
              </a:rPr>
              <a:t> </a:t>
            </a:r>
          </a:p>
        </p:txBody>
      </p:sp>
      <p:sp>
        <p:nvSpPr>
          <p:cNvPr id="15363" name="Slide Number Placeholder 3">
            <a:extLst>
              <a:ext uri="{FF2B5EF4-FFF2-40B4-BE49-F238E27FC236}">
                <a16:creationId xmlns:a16="http://schemas.microsoft.com/office/drawing/2014/main" id="{D90FB978-BD18-0D41-9178-45AF946DFBD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324BF6F-6643-1F4A-B862-2A770446BA56}" type="slidenum">
              <a:rPr lang="en-US" altLang="en-US" sz="1400"/>
              <a:pPr>
                <a:spcBef>
                  <a:spcPct val="0"/>
                </a:spcBef>
                <a:buFontTx/>
                <a:buNone/>
              </a:pPr>
              <a:t>13</a:t>
            </a:fld>
            <a:endParaRPr lang="en-US" altLang="en-US" sz="1400" dirty="0"/>
          </a:p>
        </p:txBody>
      </p:sp>
      <p:pic>
        <p:nvPicPr>
          <p:cNvPr id="2" name="Picture 1" descr="A figure illustrates the immediate addressing mode which shows the addressing mode (0, 0, 0) of instruction specifier is pointing toward all the 16 bits in operand specifier.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1219200"/>
            <a:ext cx="5487204" cy="1764792"/>
          </a:xfrm>
          <a:prstGeom prst="rect">
            <a:avLst/>
          </a:prstGeom>
        </p:spPr>
      </p:pic>
      <p:pic>
        <p:nvPicPr>
          <p:cNvPr id="3" name="Picture 2" descr="A figure illustrates the direct addressing mode which shows the addressing mode (0, 0, 1) of instruction specifier is pointing toward the tenth bit of operand specifier by the address of data; and all the 16 bits of operand specifier pointing to the ninth bit of dat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5064" y="3048000"/>
            <a:ext cx="5487204" cy="2666050"/>
          </a:xfrm>
          <a:prstGeom prst="rect">
            <a:avLst/>
          </a:prstGeom>
        </p:spPr>
      </p:pic>
      <p:sp>
        <p:nvSpPr>
          <p:cNvPr id="5" name="Rectangle 4"/>
          <p:cNvSpPr/>
          <p:nvPr/>
        </p:nvSpPr>
        <p:spPr>
          <a:xfrm>
            <a:off x="1905000" y="5791200"/>
            <a:ext cx="5497268" cy="584775"/>
          </a:xfrm>
          <a:prstGeom prst="rect">
            <a:avLst/>
          </a:prstGeom>
        </p:spPr>
        <p:txBody>
          <a:bodyPr wrap="square">
            <a:spAutoFit/>
          </a:bodyPr>
          <a:lstStyle/>
          <a:p>
            <a:r>
              <a:rPr lang="en-IN" sz="1600" i="0">
                <a:latin typeface="+mn-lt"/>
              </a:rPr>
              <a:t>The difference between immediate addressing mode and direct addressing mode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2">
            <a:extLst>
              <a:ext uri="{FF2B5EF4-FFF2-40B4-BE49-F238E27FC236}">
                <a16:creationId xmlns:a16="http://schemas.microsoft.com/office/drawing/2014/main" id="{FAF122D3-76F3-9C4A-B7FB-0FBA32751CD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29D5B33-6BCA-9C45-8116-8816E0DA3998}" type="slidenum">
              <a:rPr lang="en-US" altLang="en-US" sz="1400"/>
              <a:pPr>
                <a:spcBef>
                  <a:spcPct val="0"/>
                </a:spcBef>
                <a:buFontTx/>
                <a:buNone/>
              </a:pPr>
              <a:t>14</a:t>
            </a:fld>
            <a:endParaRPr lang="en-US" altLang="en-US" sz="1400" dirty="0"/>
          </a:p>
        </p:txBody>
      </p:sp>
      <p:sp>
        <p:nvSpPr>
          <p:cNvPr id="17411" name="Rectangle 4">
            <a:extLst>
              <a:ext uri="{FF2B5EF4-FFF2-40B4-BE49-F238E27FC236}">
                <a16:creationId xmlns:a16="http://schemas.microsoft.com/office/drawing/2014/main" id="{60070C9D-97E9-1A41-8A15-E436D199F7E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Sample Instructions </a:t>
            </a:r>
            <a:r>
              <a:rPr lang="en-US" altLang="en-US" sz="1800" dirty="0">
                <a:ea typeface="ＭＳ Ｐゴシック" panose="020B0600070205080204" pitchFamily="34" charset="-128"/>
              </a:rPr>
              <a:t>(1 of 3)</a:t>
            </a:r>
          </a:p>
        </p:txBody>
      </p:sp>
      <p:pic>
        <p:nvPicPr>
          <p:cNvPr id="2" name="Picture 1" descr="The opcode and the meaning of Pep/9 instructions are as follows: 0000, Stop execution; 1100, Load word into the ‘A’ register; 1101, Load byte into the ‘A’ register; 1110, Store word from the ’A’ register; 1111, Store byte from the ‘A‘ register; 0110, Add the operand to the ‘A’ register; 0111, Subtract the operand from the ‘A’ regist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675" y="2057400"/>
            <a:ext cx="4734650" cy="2765088"/>
          </a:xfrm>
          <a:prstGeom prst="rect">
            <a:avLst/>
          </a:prstGeom>
        </p:spPr>
      </p:pic>
      <p:sp>
        <p:nvSpPr>
          <p:cNvPr id="3" name="Rectangle 2"/>
          <p:cNvSpPr/>
          <p:nvPr/>
        </p:nvSpPr>
        <p:spPr>
          <a:xfrm>
            <a:off x="2133600" y="4947980"/>
            <a:ext cx="2739853" cy="338554"/>
          </a:xfrm>
          <a:prstGeom prst="rect">
            <a:avLst/>
          </a:prstGeom>
        </p:spPr>
        <p:txBody>
          <a:bodyPr wrap="none">
            <a:spAutoFit/>
          </a:bodyPr>
          <a:lstStyle/>
          <a:p>
            <a:r>
              <a:rPr lang="en-IN" sz="1600" i="0">
                <a:latin typeface="+mn-lt"/>
              </a:rPr>
              <a:t>Subset of Pep/9 instructions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2">
            <a:extLst>
              <a:ext uri="{FF2B5EF4-FFF2-40B4-BE49-F238E27FC236}">
                <a16:creationId xmlns:a16="http://schemas.microsoft.com/office/drawing/2014/main" id="{A565AFB5-45C4-504B-8F83-E5C181D2852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79DEF18-DDB4-9044-8742-1D4E86FCB03F}" type="slidenum">
              <a:rPr lang="en-US" altLang="en-US" sz="1400"/>
              <a:pPr>
                <a:spcBef>
                  <a:spcPct val="0"/>
                </a:spcBef>
                <a:buFontTx/>
                <a:buNone/>
              </a:pPr>
              <a:t>15</a:t>
            </a:fld>
            <a:endParaRPr lang="en-US" altLang="en-US" sz="1400" dirty="0"/>
          </a:p>
        </p:txBody>
      </p:sp>
      <p:sp>
        <p:nvSpPr>
          <p:cNvPr id="18435" name="Rectangle 2">
            <a:extLst>
              <a:ext uri="{FF2B5EF4-FFF2-40B4-BE49-F238E27FC236}">
                <a16:creationId xmlns:a16="http://schemas.microsoft.com/office/drawing/2014/main" id="{A5CF15FA-D84B-CB4F-AFC6-51040D80B9D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Sample Instructions </a:t>
            </a:r>
            <a:r>
              <a:rPr lang="en-US" altLang="en-US" sz="1800" dirty="0">
                <a:ea typeface="ＭＳ Ｐゴシック" panose="020B0600070205080204" pitchFamily="34" charset="-128"/>
              </a:rPr>
              <a:t>(2 of 3)</a:t>
            </a:r>
          </a:p>
        </p:txBody>
      </p:sp>
      <p:sp>
        <p:nvSpPr>
          <p:cNvPr id="2" name="TextBox 1">
            <a:extLst>
              <a:ext uri="{FF2B5EF4-FFF2-40B4-BE49-F238E27FC236}">
                <a16:creationId xmlns:a16="http://schemas.microsoft.com/office/drawing/2014/main" id="{F281B92F-491B-234B-A16A-4719CF82E282}"/>
              </a:ext>
            </a:extLst>
          </p:cNvPr>
          <p:cNvSpPr txBox="1"/>
          <p:nvPr/>
        </p:nvSpPr>
        <p:spPr>
          <a:xfrm>
            <a:off x="838200" y="1524000"/>
            <a:ext cx="5304657" cy="461665"/>
          </a:xfrm>
          <a:prstGeom prst="rect">
            <a:avLst/>
          </a:prstGeom>
          <a:noFill/>
        </p:spPr>
        <p:txBody>
          <a:bodyPr wrap="none" rtlCol="0">
            <a:spAutoFit/>
          </a:bodyPr>
          <a:lstStyle/>
          <a:p>
            <a:r>
              <a:rPr lang="en-US" i="0" dirty="0"/>
              <a:t>Loading a value into the accumulator:</a:t>
            </a:r>
          </a:p>
        </p:txBody>
      </p:sp>
      <p:pic>
        <p:nvPicPr>
          <p:cNvPr id="3" name="Picture 2" descr="The opcode of instruction specifier reads the first four bits, 1, 1, 0, 0; the fifth bit register specifier, 0; and the addressing mode of last three bits, 0, 0, and 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265" y="2438400"/>
            <a:ext cx="4316122" cy="391860"/>
          </a:xfrm>
          <a:prstGeom prst="rect">
            <a:avLst/>
          </a:prstGeom>
        </p:spPr>
      </p:pic>
      <p:pic>
        <p:nvPicPr>
          <p:cNvPr id="4" name="Picture 3" descr="The two bytes of operand specifier read, 0, 0, 0, 0, 0, 0, 1, 1, 0, 0, 0, , 1, 1, and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8265" y="3264700"/>
            <a:ext cx="6907470" cy="395860"/>
          </a:xfrm>
          <a:prstGeom prst="rect">
            <a:avLst/>
          </a:prstGeom>
        </p:spPr>
      </p:pic>
      <p:pic>
        <p:nvPicPr>
          <p:cNvPr id="5" name="Picture 4" descr="The opcode of instruction specifier reads the first four bits, 1, 1, 0, 0; the fifth-bit register specifier, 0; and the addressing mode of last three bits, 0, 0, and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561" y="4091662"/>
            <a:ext cx="4121778" cy="374214"/>
          </a:xfrm>
          <a:prstGeom prst="rect">
            <a:avLst/>
          </a:prstGeom>
        </p:spPr>
      </p:pic>
      <p:pic>
        <p:nvPicPr>
          <p:cNvPr id="6" name="Picture 5" descr="The two bytes of operand specifier read, 0, 0, 0, 0, 0, 0, 1, 1, 0, 0, 0, 1, 1, 1, 1, and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8265" y="4908986"/>
            <a:ext cx="6227364" cy="356884"/>
          </a:xfrm>
          <a:prstGeom prst="rect">
            <a:avLst/>
          </a:prstGeom>
        </p:spPr>
      </p:pic>
      <p:sp>
        <p:nvSpPr>
          <p:cNvPr id="7" name="Rectangle 6"/>
          <p:cNvSpPr/>
          <p:nvPr/>
        </p:nvSpPr>
        <p:spPr>
          <a:xfrm>
            <a:off x="1092119" y="2877307"/>
            <a:ext cx="2010487" cy="338554"/>
          </a:xfrm>
          <a:prstGeom prst="rect">
            <a:avLst/>
          </a:prstGeom>
        </p:spPr>
        <p:txBody>
          <a:bodyPr wrap="none">
            <a:spAutoFit/>
          </a:bodyPr>
          <a:lstStyle/>
          <a:p>
            <a:r>
              <a:rPr lang="en-IN" sz="1600" i="0">
                <a:latin typeface="+mn-lt"/>
              </a:rPr>
              <a:t>Instruction </a:t>
            </a:r>
            <a:r>
              <a:rPr lang="en-IN" sz="1600" i="0" dirty="0" err="1">
                <a:latin typeface="+mn-lt"/>
              </a:rPr>
              <a:t>specifier</a:t>
            </a:r>
            <a:r>
              <a:rPr lang="en-IN" sz="1600" i="0" dirty="0">
                <a:latin typeface="+mn-lt"/>
              </a:rPr>
              <a:t> </a:t>
            </a:r>
          </a:p>
        </p:txBody>
      </p:sp>
      <p:sp>
        <p:nvSpPr>
          <p:cNvPr id="12" name="Rectangle 11"/>
          <p:cNvSpPr/>
          <p:nvPr/>
        </p:nvSpPr>
        <p:spPr>
          <a:xfrm>
            <a:off x="1116561" y="3706834"/>
            <a:ext cx="1803699" cy="338554"/>
          </a:xfrm>
          <a:prstGeom prst="rect">
            <a:avLst/>
          </a:prstGeom>
        </p:spPr>
        <p:txBody>
          <a:bodyPr wrap="none">
            <a:spAutoFit/>
          </a:bodyPr>
          <a:lstStyle/>
          <a:p>
            <a:r>
              <a:rPr lang="en-IN" sz="1600" i="0" dirty="0">
                <a:latin typeface="+mn-lt"/>
              </a:rPr>
              <a:t>Operand </a:t>
            </a:r>
            <a:r>
              <a:rPr lang="en-IN" sz="1600" i="0" dirty="0" err="1">
                <a:latin typeface="+mn-lt"/>
              </a:rPr>
              <a:t>specifier</a:t>
            </a:r>
            <a:endParaRPr lang="en-IN" sz="1600" i="0" dirty="0">
              <a:latin typeface="+mn-lt"/>
            </a:endParaRPr>
          </a:p>
        </p:txBody>
      </p:sp>
      <p:sp>
        <p:nvSpPr>
          <p:cNvPr id="13" name="Rectangle 12"/>
          <p:cNvSpPr/>
          <p:nvPr/>
        </p:nvSpPr>
        <p:spPr>
          <a:xfrm>
            <a:off x="1116561" y="4509185"/>
            <a:ext cx="2010487" cy="338554"/>
          </a:xfrm>
          <a:prstGeom prst="rect">
            <a:avLst/>
          </a:prstGeom>
        </p:spPr>
        <p:txBody>
          <a:bodyPr wrap="none">
            <a:spAutoFit/>
          </a:bodyPr>
          <a:lstStyle/>
          <a:p>
            <a:r>
              <a:rPr lang="en-IN" sz="1600" i="0" dirty="0">
                <a:latin typeface="+mn-lt"/>
              </a:rPr>
              <a:t>Instruction </a:t>
            </a:r>
            <a:r>
              <a:rPr lang="en-IN" sz="1600" i="0" dirty="0" err="1">
                <a:latin typeface="+mn-lt"/>
              </a:rPr>
              <a:t>specifier</a:t>
            </a:r>
            <a:r>
              <a:rPr lang="en-IN" sz="1600" i="0" dirty="0">
                <a:latin typeface="+mn-lt"/>
              </a:rPr>
              <a:t> </a:t>
            </a:r>
          </a:p>
        </p:txBody>
      </p:sp>
      <p:sp>
        <p:nvSpPr>
          <p:cNvPr id="15" name="Rectangle 14"/>
          <p:cNvSpPr/>
          <p:nvPr/>
        </p:nvSpPr>
        <p:spPr>
          <a:xfrm>
            <a:off x="1092119" y="5295781"/>
            <a:ext cx="1803699" cy="338554"/>
          </a:xfrm>
          <a:prstGeom prst="rect">
            <a:avLst/>
          </a:prstGeom>
        </p:spPr>
        <p:txBody>
          <a:bodyPr wrap="none">
            <a:spAutoFit/>
          </a:bodyPr>
          <a:lstStyle/>
          <a:p>
            <a:r>
              <a:rPr lang="en-IN" sz="1600" i="0" dirty="0">
                <a:latin typeface="+mn-lt"/>
              </a:rPr>
              <a:t>Operand </a:t>
            </a:r>
            <a:r>
              <a:rPr lang="en-IN" sz="1600" i="0" dirty="0" err="1">
                <a:latin typeface="+mn-lt"/>
              </a:rPr>
              <a:t>specifier</a:t>
            </a:r>
            <a:endParaRPr lang="en-IN" sz="1600" i="0" dirty="0">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2">
            <a:extLst>
              <a:ext uri="{FF2B5EF4-FFF2-40B4-BE49-F238E27FC236}">
                <a16:creationId xmlns:a16="http://schemas.microsoft.com/office/drawing/2014/main" id="{8FBDD157-C00F-D242-B35F-7DD854FEA4F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204715E-631C-8F41-B588-52F2FEA7198C}" type="slidenum">
              <a:rPr lang="en-US" altLang="en-US" sz="1400"/>
              <a:pPr>
                <a:spcBef>
                  <a:spcPct val="0"/>
                </a:spcBef>
                <a:buFontTx/>
                <a:buNone/>
              </a:pPr>
              <a:t>16</a:t>
            </a:fld>
            <a:endParaRPr lang="en-US" altLang="en-US" sz="1400" dirty="0"/>
          </a:p>
        </p:txBody>
      </p:sp>
      <p:sp>
        <p:nvSpPr>
          <p:cNvPr id="19459" name="Rectangle 2">
            <a:extLst>
              <a:ext uri="{FF2B5EF4-FFF2-40B4-BE49-F238E27FC236}">
                <a16:creationId xmlns:a16="http://schemas.microsoft.com/office/drawing/2014/main" id="{E161631B-D1A4-7E40-944E-7EB0BE5843A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Sample Instructions </a:t>
            </a:r>
            <a:r>
              <a:rPr lang="en-US" altLang="en-US" sz="1800" dirty="0">
                <a:ea typeface="ＭＳ Ｐゴシック" panose="020B0600070205080204" pitchFamily="34" charset="-128"/>
              </a:rPr>
              <a:t>(3 of 3)</a:t>
            </a:r>
          </a:p>
        </p:txBody>
      </p:sp>
      <p:sp>
        <p:nvSpPr>
          <p:cNvPr id="7" name="TextBox 6">
            <a:extLst>
              <a:ext uri="{FF2B5EF4-FFF2-40B4-BE49-F238E27FC236}">
                <a16:creationId xmlns:a16="http://schemas.microsoft.com/office/drawing/2014/main" id="{4B0F3A51-D327-064D-8DB0-03BB0BE0E8AB}"/>
              </a:ext>
            </a:extLst>
          </p:cNvPr>
          <p:cNvSpPr txBox="1"/>
          <p:nvPr/>
        </p:nvSpPr>
        <p:spPr>
          <a:xfrm>
            <a:off x="838200" y="1524000"/>
            <a:ext cx="5492209" cy="461665"/>
          </a:xfrm>
          <a:prstGeom prst="rect">
            <a:avLst/>
          </a:prstGeom>
          <a:noFill/>
        </p:spPr>
        <p:txBody>
          <a:bodyPr wrap="none" rtlCol="0">
            <a:spAutoFit/>
          </a:bodyPr>
          <a:lstStyle/>
          <a:p>
            <a:r>
              <a:rPr lang="en-US" i="0" dirty="0"/>
              <a:t>Adding an operand to the accumulator:</a:t>
            </a:r>
          </a:p>
        </p:txBody>
      </p:sp>
      <p:pic>
        <p:nvPicPr>
          <p:cNvPr id="2" name="Picture 1" descr="The two bytes of operand specifier read, 0, 0, 0, 0, 0, 0, 1, 0, 0, 0, 0, 0, 1, 0, 1, and 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357" y="3689274"/>
            <a:ext cx="6967286" cy="399288"/>
          </a:xfrm>
          <a:prstGeom prst="rect">
            <a:avLst/>
          </a:prstGeom>
        </p:spPr>
      </p:pic>
      <p:pic>
        <p:nvPicPr>
          <p:cNvPr id="3" name="Picture 2" descr="The opcode of instruction specifier reads the first four bits, 0, 1, 1, 0; the fifth-bit register specifier, 0; and the addressing mode of last three bits, 0, 0, and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357" y="2708894"/>
            <a:ext cx="4348426" cy="394790"/>
          </a:xfrm>
          <a:prstGeom prst="rect">
            <a:avLst/>
          </a:prstGeom>
        </p:spPr>
      </p:pic>
      <p:sp>
        <p:nvSpPr>
          <p:cNvPr id="4" name="Rectangle 3"/>
          <p:cNvSpPr/>
          <p:nvPr/>
        </p:nvSpPr>
        <p:spPr>
          <a:xfrm>
            <a:off x="1088357" y="3232971"/>
            <a:ext cx="2010487" cy="338554"/>
          </a:xfrm>
          <a:prstGeom prst="rect">
            <a:avLst/>
          </a:prstGeom>
        </p:spPr>
        <p:txBody>
          <a:bodyPr wrap="none">
            <a:spAutoFit/>
          </a:bodyPr>
          <a:lstStyle/>
          <a:p>
            <a:r>
              <a:rPr lang="en-IN" sz="1600" i="0" dirty="0">
                <a:latin typeface="+mn-lt"/>
              </a:rPr>
              <a:t>Instruction </a:t>
            </a:r>
            <a:r>
              <a:rPr lang="en-IN" sz="1600" i="0" dirty="0" err="1">
                <a:latin typeface="+mn-lt"/>
              </a:rPr>
              <a:t>specifier</a:t>
            </a:r>
            <a:r>
              <a:rPr lang="en-IN" sz="1600" i="0" dirty="0">
                <a:latin typeface="+mn-lt"/>
              </a:rPr>
              <a:t> </a:t>
            </a:r>
          </a:p>
        </p:txBody>
      </p:sp>
      <p:sp>
        <p:nvSpPr>
          <p:cNvPr id="6" name="Rectangle 5"/>
          <p:cNvSpPr/>
          <p:nvPr/>
        </p:nvSpPr>
        <p:spPr>
          <a:xfrm>
            <a:off x="1088357" y="4206311"/>
            <a:ext cx="1803699" cy="338554"/>
          </a:xfrm>
          <a:prstGeom prst="rect">
            <a:avLst/>
          </a:prstGeom>
        </p:spPr>
        <p:txBody>
          <a:bodyPr wrap="none">
            <a:spAutoFit/>
          </a:bodyPr>
          <a:lstStyle/>
          <a:p>
            <a:r>
              <a:rPr lang="en-IN" sz="1600" i="0">
                <a:latin typeface="+mn-lt"/>
              </a:rPr>
              <a:t>Operand </a:t>
            </a:r>
            <a:r>
              <a:rPr lang="en-IN" sz="1600" i="0" dirty="0" err="1">
                <a:latin typeface="+mn-lt"/>
              </a:rPr>
              <a:t>specifier</a:t>
            </a:r>
            <a:endParaRPr lang="en-IN" sz="1600" i="0" dirty="0">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C37DD531-8BFC-6C4F-AD26-CFF03706313C}"/>
              </a:ext>
            </a:extLst>
          </p:cNvPr>
          <p:cNvSpPr>
            <a:spLocks noGrp="1"/>
          </p:cNvSpPr>
          <p:nvPr>
            <p:ph type="title"/>
          </p:nvPr>
        </p:nvSpPr>
        <p:spPr>
          <a:xfrm>
            <a:off x="1066800" y="152400"/>
            <a:ext cx="7543800" cy="1143000"/>
          </a:xfrm>
        </p:spPr>
        <p:txBody>
          <a:bodyPr/>
          <a:lstStyle/>
          <a:p>
            <a:r>
              <a:rPr lang="en-US" altLang="en-US" dirty="0">
                <a:ea typeface="ＭＳ Ｐゴシック" panose="020B0600070205080204" pitchFamily="34" charset="-128"/>
              </a:rPr>
              <a:t>Writing "Hi"</a:t>
            </a:r>
          </a:p>
        </p:txBody>
      </p:sp>
      <p:sp>
        <p:nvSpPr>
          <p:cNvPr id="23555" name="Slide Number Placeholder 2">
            <a:extLst>
              <a:ext uri="{FF2B5EF4-FFF2-40B4-BE49-F238E27FC236}">
                <a16:creationId xmlns:a16="http://schemas.microsoft.com/office/drawing/2014/main" id="{1D84D062-29C6-7F4E-AB5E-3534503A64C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FC1C693-3FF0-254D-B313-43678CF5E8FA}" type="slidenum">
              <a:rPr lang="en-US" altLang="en-US" sz="1400"/>
              <a:pPr>
                <a:spcBef>
                  <a:spcPct val="0"/>
                </a:spcBef>
                <a:buFontTx/>
                <a:buNone/>
              </a:pPr>
              <a:t>17</a:t>
            </a:fld>
            <a:endParaRPr lang="en-US" altLang="en-US" sz="1400" dirty="0"/>
          </a:p>
        </p:txBody>
      </p:sp>
      <p:pic>
        <p:nvPicPr>
          <p:cNvPr id="2" name="Picture 1" descr="The action, binary instruction (instruction specifier), operand specifier, and hex instruction are read respectively. Load ‘H’ into accumulator; 1101 0 000; 0000 0000 0100 1000; and D0 00 48. Store byte from accumulator to output device; 1111 0 001; 1111 1100 0001 0110; F1 FC 16. Load ‘i’ into accumulator; 1101 0 000; 0000 0000 0110 1001; and D0 00 69. Store byte from accumulator to output device; 1111 0 001; 1111 1100 0001 0110; and F1 FC 16. Stop; 0000 0000; and 00. Note: In the instruction specifier, the first four bits are operation code, fifth bit is register specifier, and the last three bits are addressing mo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849735"/>
            <a:ext cx="7162800" cy="3313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D4E44399-37A7-184A-9C75-6DFFB7FDCE2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ED3C2CE-0543-FE42-B63E-061CBCCFCE99}" type="slidenum">
              <a:rPr lang="en-US" altLang="en-US" sz="1400"/>
              <a:pPr>
                <a:spcBef>
                  <a:spcPct val="0"/>
                </a:spcBef>
                <a:buFontTx/>
                <a:buNone/>
              </a:pPr>
              <a:t>18</a:t>
            </a:fld>
            <a:endParaRPr lang="en-US" altLang="en-US" sz="1400" dirty="0"/>
          </a:p>
        </p:txBody>
      </p:sp>
      <p:sp>
        <p:nvSpPr>
          <p:cNvPr id="26627" name="Rectangle 4">
            <a:extLst>
              <a:ext uri="{FF2B5EF4-FFF2-40B4-BE49-F238E27FC236}">
                <a16:creationId xmlns:a16="http://schemas.microsoft.com/office/drawing/2014/main" id="{F8D00634-86FC-FA46-A4DE-58A22429B42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Pep/9 Simulator </a:t>
            </a:r>
            <a:r>
              <a:rPr lang="en-US" altLang="en-US" sz="1800" dirty="0">
                <a:ea typeface="ＭＳ Ｐゴシック" panose="020B0600070205080204" pitchFamily="34" charset="-128"/>
              </a:rPr>
              <a:t>(1 of 4)</a:t>
            </a:r>
          </a:p>
        </p:txBody>
      </p:sp>
      <p:sp>
        <p:nvSpPr>
          <p:cNvPr id="26628" name="Rectangle 5">
            <a:extLst>
              <a:ext uri="{FF2B5EF4-FFF2-40B4-BE49-F238E27FC236}">
                <a16:creationId xmlns:a16="http://schemas.microsoft.com/office/drawing/2014/main" id="{F45B4859-7097-8D4D-B1E6-031B205DAB68}"/>
              </a:ext>
            </a:extLst>
          </p:cNvPr>
          <p:cNvSpPr>
            <a:spLocks noGrp="1" noChangeArrowheads="1"/>
          </p:cNvSpPr>
          <p:nvPr>
            <p:ph type="body" idx="1"/>
          </p:nvPr>
        </p:nvSpPr>
        <p:spPr/>
        <p:txBody>
          <a:bodyPr/>
          <a:lstStyle/>
          <a:p>
            <a:pPr eaLnBrk="1" hangingPunct="1">
              <a:spcBef>
                <a:spcPct val="30000"/>
              </a:spcBef>
              <a:buFontTx/>
              <a:buNone/>
            </a:pPr>
            <a:r>
              <a:rPr lang="en-US" altLang="en-US" sz="2800" dirty="0">
                <a:solidFill>
                  <a:srgbClr val="FF6600"/>
                </a:solidFill>
                <a:ea typeface="ＭＳ Ｐゴシック" panose="020B0600070205080204" pitchFamily="34" charset="-128"/>
              </a:rPr>
              <a:t>Pep/9 Simulator</a:t>
            </a:r>
          </a:p>
          <a:p>
            <a:pPr eaLnBrk="1" hangingPunct="1">
              <a:spcBef>
                <a:spcPct val="30000"/>
              </a:spcBef>
              <a:buFontTx/>
              <a:buNone/>
            </a:pPr>
            <a:r>
              <a:rPr lang="en-US" altLang="en-US" sz="2800" dirty="0">
                <a:ea typeface="ＭＳ Ｐゴシック" panose="020B0600070205080204" pitchFamily="34" charset="-128"/>
              </a:rPr>
              <a:t>A program that behaves just like the Pep/9 virtual machine behaves</a:t>
            </a:r>
          </a:p>
          <a:p>
            <a:pPr eaLnBrk="1" hangingPunct="1">
              <a:spcBef>
                <a:spcPct val="30000"/>
              </a:spcBef>
              <a:buFontTx/>
              <a:buNone/>
            </a:pPr>
            <a:endParaRPr lang="en-US" altLang="en-US" sz="2800" dirty="0">
              <a:ea typeface="ＭＳ Ｐゴシック" panose="020B0600070205080204" pitchFamily="34" charset="-128"/>
            </a:endParaRPr>
          </a:p>
          <a:p>
            <a:pPr eaLnBrk="1" hangingPunct="1">
              <a:spcBef>
                <a:spcPct val="30000"/>
              </a:spcBef>
              <a:buFontTx/>
              <a:buNone/>
            </a:pPr>
            <a:r>
              <a:rPr lang="en-US" altLang="en-US" sz="2800" dirty="0">
                <a:solidFill>
                  <a:srgbClr val="FF6600"/>
                </a:solidFill>
                <a:ea typeface="ＭＳ Ｐゴシック" panose="020B0600070205080204" pitchFamily="34" charset="-128"/>
              </a:rPr>
              <a:t>To run a program:</a:t>
            </a:r>
          </a:p>
          <a:p>
            <a:pPr eaLnBrk="1" hangingPunct="1">
              <a:spcBef>
                <a:spcPct val="30000"/>
              </a:spcBef>
              <a:buFontTx/>
              <a:buNone/>
            </a:pPr>
            <a:r>
              <a:rPr lang="en-US" altLang="en-US" sz="2800" dirty="0">
                <a:ea typeface="ＭＳ Ｐゴシック" panose="020B0600070205080204" pitchFamily="34" charset="-128"/>
              </a:rPr>
              <a:t>Enter the hexadecimal code, byte by byte, with blanks between each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6A9E0170-2D1F-D84A-A325-D61D60EEC49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A2F415E-C269-8A40-97FB-1A9C520A10E5}" type="slidenum">
              <a:rPr lang="en-US" altLang="en-US" sz="1400"/>
              <a:pPr>
                <a:spcBef>
                  <a:spcPct val="0"/>
                </a:spcBef>
                <a:buFontTx/>
                <a:buNone/>
              </a:pPr>
              <a:t>19</a:t>
            </a:fld>
            <a:endParaRPr lang="en-US" altLang="en-US" sz="1400" dirty="0"/>
          </a:p>
        </p:txBody>
      </p:sp>
      <p:sp>
        <p:nvSpPr>
          <p:cNvPr id="27651" name="Rectangle 2">
            <a:extLst>
              <a:ext uri="{FF2B5EF4-FFF2-40B4-BE49-F238E27FC236}">
                <a16:creationId xmlns:a16="http://schemas.microsoft.com/office/drawing/2014/main" id="{299F160D-C401-394C-B414-C165C5FB23D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Pep/9 Simulator </a:t>
            </a:r>
            <a:r>
              <a:rPr lang="en-US" altLang="en-US" sz="1800" dirty="0">
                <a:ea typeface="ＭＳ Ｐゴシック" panose="020B0600070205080204" pitchFamily="34" charset="-128"/>
              </a:rPr>
              <a:t>(2 of 4)</a:t>
            </a:r>
          </a:p>
        </p:txBody>
      </p:sp>
      <p:pic>
        <p:nvPicPr>
          <p:cNvPr id="2" name="Picture 1" descr="A screenshot of the machine language program in Object code window reads the hexadecimal code D0, 00, 48, F1, FC, 16, D0, 00, 69, F1, 16, 00, zz."/>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3038" y="1600200"/>
            <a:ext cx="4114800" cy="1396538"/>
          </a:xfrm>
          <a:prstGeom prst="rect">
            <a:avLst/>
          </a:prstGeom>
        </p:spPr>
      </p:pic>
      <p:pic>
        <p:nvPicPr>
          <p:cNvPr id="3" name="Picture 2" descr="A screenshot of the output ‘Hi’ is displayed on the Terminal I/O tab of Input/Output window."/>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3038" y="3505200"/>
            <a:ext cx="4114800" cy="24314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184FBB8E-100A-9244-9A39-14238218C23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BC7B2EC-82E6-A74C-846C-11ABB27279C1}" type="slidenum">
              <a:rPr lang="en-US" altLang="en-US" sz="1400"/>
              <a:pPr>
                <a:spcBef>
                  <a:spcPct val="0"/>
                </a:spcBef>
                <a:buFontTx/>
                <a:buNone/>
              </a:pPr>
              <a:t>2</a:t>
            </a:fld>
            <a:endParaRPr lang="en-US" altLang="en-US" sz="1400" dirty="0"/>
          </a:p>
        </p:txBody>
      </p:sp>
      <p:sp>
        <p:nvSpPr>
          <p:cNvPr id="4099" name="Rectangle 2">
            <a:extLst>
              <a:ext uri="{FF2B5EF4-FFF2-40B4-BE49-F238E27FC236}">
                <a16:creationId xmlns:a16="http://schemas.microsoft.com/office/drawing/2014/main" id="{7F43F372-3F89-7D4E-8D70-D4C6543F80E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(1 of 3)</a:t>
            </a:r>
          </a:p>
        </p:txBody>
      </p:sp>
      <p:sp>
        <p:nvSpPr>
          <p:cNvPr id="4100" name="Rectangle 3">
            <a:extLst>
              <a:ext uri="{FF2B5EF4-FFF2-40B4-BE49-F238E27FC236}">
                <a16:creationId xmlns:a16="http://schemas.microsoft.com/office/drawing/2014/main" id="{3E65A834-23CE-ED45-8D0E-0D3E11B56FA7}"/>
              </a:ext>
            </a:extLst>
          </p:cNvPr>
          <p:cNvSpPr>
            <a:spLocks noGrp="1" noChangeArrowheads="1"/>
          </p:cNvSpPr>
          <p:nvPr>
            <p:ph type="body" idx="1"/>
          </p:nvPr>
        </p:nvSpPr>
        <p:spPr>
          <a:xfrm>
            <a:off x="609600" y="1447800"/>
            <a:ext cx="8229600" cy="4572000"/>
          </a:xfrm>
        </p:spPr>
        <p:txBody>
          <a:bodyPr/>
          <a:lstStyle/>
          <a:p>
            <a:pPr marL="342900" indent="-342900" eaLnBrk="1" hangingPunct="1">
              <a:lnSpc>
                <a:spcPct val="90000"/>
              </a:lnSpc>
            </a:pPr>
            <a:r>
              <a:rPr lang="en-US" altLang="en-US" sz="2800" dirty="0">
                <a:ea typeface="ＭＳ Ｐゴシック" panose="020B0600070205080204" pitchFamily="34" charset="-128"/>
              </a:rPr>
              <a:t>List the </a:t>
            </a:r>
            <a:r>
              <a:rPr lang="en-US" altLang="en-US" sz="2800" dirty="0">
                <a:solidFill>
                  <a:srgbClr val="FF6600"/>
                </a:solidFill>
                <a:ea typeface="ＭＳ Ｐゴシック" panose="020B0600070205080204" pitchFamily="34" charset="-128"/>
              </a:rPr>
              <a:t>operations </a:t>
            </a:r>
            <a:r>
              <a:rPr lang="en-US" altLang="en-US" sz="2800" dirty="0">
                <a:ea typeface="ＭＳ Ｐゴシック" panose="020B0600070205080204" pitchFamily="34" charset="-128"/>
              </a:rPr>
              <a:t>that a computer can perform</a:t>
            </a:r>
          </a:p>
          <a:p>
            <a:pPr marL="342900" indent="-342900" eaLnBrk="1" hangingPunct="1">
              <a:lnSpc>
                <a:spcPct val="90000"/>
              </a:lnSpc>
            </a:pPr>
            <a:r>
              <a:rPr lang="en-US" altLang="en-US" sz="2800" dirty="0">
                <a:ea typeface="ＭＳ Ｐゴシック" panose="020B0600070205080204" pitchFamily="34" charset="-128"/>
              </a:rPr>
              <a:t>Describe the important features of the </a:t>
            </a:r>
            <a:r>
              <a:rPr lang="en-US" altLang="en-US" sz="2800" dirty="0">
                <a:solidFill>
                  <a:srgbClr val="FF6600"/>
                </a:solidFill>
                <a:ea typeface="ＭＳ Ｐゴシック" panose="020B0600070205080204" pitchFamily="34" charset="-128"/>
              </a:rPr>
              <a:t>Pep/9 virtual machine</a:t>
            </a:r>
          </a:p>
          <a:p>
            <a:pPr marL="342900" indent="-342900" eaLnBrk="1" hangingPunct="1">
              <a:lnSpc>
                <a:spcPct val="90000"/>
              </a:lnSpc>
            </a:pPr>
            <a:r>
              <a:rPr lang="en-US" altLang="en-US" sz="2800" dirty="0">
                <a:ea typeface="ＭＳ Ｐゴシック" panose="020B0600070205080204" pitchFamily="34" charset="-128"/>
              </a:rPr>
              <a:t>Distinguish between </a:t>
            </a:r>
            <a:r>
              <a:rPr lang="en-US" altLang="en-US" sz="2800" dirty="0">
                <a:solidFill>
                  <a:srgbClr val="FF6600"/>
                </a:solidFill>
                <a:ea typeface="ＭＳ Ｐゴシック" panose="020B0600070205080204" pitchFamily="34" charset="-128"/>
              </a:rPr>
              <a:t>immediate addressing </a:t>
            </a:r>
            <a:r>
              <a:rPr lang="en-US" altLang="en-US" sz="2800" dirty="0">
                <a:ea typeface="ＭＳ Ｐゴシック" panose="020B0600070205080204" pitchFamily="34" charset="-128"/>
              </a:rPr>
              <a:t>mode and </a:t>
            </a:r>
            <a:r>
              <a:rPr lang="en-US" altLang="en-US" sz="2800" dirty="0">
                <a:solidFill>
                  <a:srgbClr val="FF6600"/>
                </a:solidFill>
                <a:ea typeface="ＭＳ Ｐゴシック" panose="020B0600070205080204" pitchFamily="34" charset="-128"/>
              </a:rPr>
              <a:t>direct addressing </a:t>
            </a:r>
            <a:r>
              <a:rPr lang="en-US" altLang="en-US" sz="2800" dirty="0">
                <a:ea typeface="ＭＳ Ｐゴシック" panose="020B0600070205080204" pitchFamily="34" charset="-128"/>
              </a:rPr>
              <a:t>mode</a:t>
            </a:r>
          </a:p>
          <a:p>
            <a:pPr marL="342900" indent="-342900" eaLnBrk="1" hangingPunct="1">
              <a:lnSpc>
                <a:spcPct val="90000"/>
              </a:lnSpc>
            </a:pPr>
            <a:r>
              <a:rPr lang="en-US" altLang="en-US" sz="2800" dirty="0">
                <a:ea typeface="ＭＳ Ｐゴシック" panose="020B0600070205080204" pitchFamily="34" charset="-128"/>
              </a:rPr>
              <a:t>Write a simple </a:t>
            </a:r>
            <a:r>
              <a:rPr lang="en-US" altLang="en-US" sz="2800" dirty="0">
                <a:solidFill>
                  <a:srgbClr val="FF6600"/>
                </a:solidFill>
                <a:ea typeface="ＭＳ Ｐゴシック" panose="020B0600070205080204" pitchFamily="34" charset="-128"/>
              </a:rPr>
              <a:t>machine-language </a:t>
            </a:r>
            <a:r>
              <a:rPr lang="en-US" altLang="en-US" sz="2800" dirty="0">
                <a:ea typeface="ＭＳ Ｐゴシック" panose="020B0600070205080204" pitchFamily="34" charset="-128"/>
              </a:rPr>
              <a:t>program</a:t>
            </a:r>
          </a:p>
          <a:p>
            <a:pPr marL="342900" indent="-342900" eaLnBrk="1" hangingPunct="1">
              <a:lnSpc>
                <a:spcPct val="90000"/>
              </a:lnSpc>
            </a:pPr>
            <a:r>
              <a:rPr lang="en-US" altLang="en-US" sz="2800" dirty="0">
                <a:ea typeface="ＭＳ Ｐゴシック" panose="020B0600070205080204" pitchFamily="34" charset="-128"/>
              </a:rPr>
              <a:t>Distinguish between </a:t>
            </a:r>
            <a:r>
              <a:rPr lang="en-US" altLang="en-US" sz="2800" dirty="0">
                <a:solidFill>
                  <a:srgbClr val="FF6600"/>
                </a:solidFill>
                <a:ea typeface="ＭＳ Ｐゴシック" panose="020B0600070205080204" pitchFamily="34" charset="-128"/>
              </a:rPr>
              <a:t>machine language </a:t>
            </a:r>
            <a:r>
              <a:rPr lang="en-US" altLang="en-US" sz="2800" dirty="0">
                <a:ea typeface="ＭＳ Ｐゴシック" panose="020B0600070205080204" pitchFamily="34" charset="-128"/>
              </a:rPr>
              <a:t>and </a:t>
            </a:r>
            <a:r>
              <a:rPr lang="en-US" altLang="en-US" sz="2800" dirty="0">
                <a:solidFill>
                  <a:srgbClr val="FF6600"/>
                </a:solidFill>
                <a:ea typeface="ＭＳ Ｐゴシック" panose="020B0600070205080204" pitchFamily="34" charset="-128"/>
              </a:rPr>
              <a:t>assembly language</a:t>
            </a:r>
          </a:p>
          <a:p>
            <a:pPr marL="342900" indent="-342900" eaLnBrk="1" hangingPunct="1">
              <a:lnSpc>
                <a:spcPct val="90000"/>
              </a:lnSpc>
            </a:pPr>
            <a:endParaRPr lang="en-US" altLang="en-US" sz="2800" dirty="0">
              <a:ea typeface="ＭＳ Ｐゴシック"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6A9E0170-2D1F-D84A-A325-D61D60EEC49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A2F415E-C269-8A40-97FB-1A9C520A10E5}" type="slidenum">
              <a:rPr lang="en-US" altLang="en-US" sz="1400"/>
              <a:pPr>
                <a:spcBef>
                  <a:spcPct val="0"/>
                </a:spcBef>
                <a:buFontTx/>
                <a:buNone/>
              </a:pPr>
              <a:t>20</a:t>
            </a:fld>
            <a:endParaRPr lang="en-US" altLang="en-US" sz="1400" dirty="0"/>
          </a:p>
        </p:txBody>
      </p:sp>
      <p:sp>
        <p:nvSpPr>
          <p:cNvPr id="27651" name="Rectangle 2">
            <a:extLst>
              <a:ext uri="{FF2B5EF4-FFF2-40B4-BE49-F238E27FC236}">
                <a16:creationId xmlns:a16="http://schemas.microsoft.com/office/drawing/2014/main" id="{299F160D-C401-394C-B414-C165C5FB23D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Pep/9 Simulator </a:t>
            </a:r>
            <a:r>
              <a:rPr lang="en-US" altLang="en-US" sz="1800" dirty="0">
                <a:ea typeface="ＭＳ Ｐゴシック" panose="020B0600070205080204" pitchFamily="34" charset="-128"/>
              </a:rPr>
              <a:t>(3 of 4)</a:t>
            </a:r>
          </a:p>
        </p:txBody>
      </p:sp>
      <p:pic>
        <p:nvPicPr>
          <p:cNvPr id="2" name="Picture 1" descr="The CPU window displays the status of the following registers. The N, Z, V, and C field shows the value 0. The two fields of accumulator show 0x0069 and 105. The two fields of index register show 0x0000 and 0. The two fields of stack pointer show 0xFB8F and 64399. The two fields of program counter show 0x000D and 13. The field of instruction specifier shows 00000000 and a STOP option. The two fields of operand specifier and operand are left empty. The checkbox trace traps are unchecked and two buttons single step and resume are disabl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3461" y="1538547"/>
            <a:ext cx="5717078" cy="3871653"/>
          </a:xfrm>
          <a:prstGeom prst="rect">
            <a:avLst/>
          </a:prstGeom>
        </p:spPr>
      </p:pic>
    </p:spTree>
    <p:extLst>
      <p:ext uri="{BB962C8B-B14F-4D97-AF65-F5344CB8AC3E}">
        <p14:creationId xmlns:p14="http://schemas.microsoft.com/office/powerpoint/2010/main" val="1403839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Text Box 3">
            <a:extLst>
              <a:ext uri="{FF2B5EF4-FFF2-40B4-BE49-F238E27FC236}">
                <a16:creationId xmlns:a16="http://schemas.microsoft.com/office/drawing/2014/main" id="{A9A0C6D0-1E8A-074C-9E00-F4AE20640406}"/>
              </a:ext>
            </a:extLst>
          </p:cNvPr>
          <p:cNvSpPr txBox="1">
            <a:spLocks noChangeArrowheads="1"/>
          </p:cNvSpPr>
          <p:nvPr/>
        </p:nvSpPr>
        <p:spPr bwMode="auto">
          <a:xfrm>
            <a:off x="1562100" y="381000"/>
            <a:ext cx="60198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3600" b="1" i="0" dirty="0">
                <a:solidFill>
                  <a:schemeClr val="tx2"/>
                </a:solidFill>
                <a:latin typeface="Arial" charset="0"/>
                <a:ea typeface="ＭＳ Ｐゴシック" charset="0"/>
              </a:rPr>
              <a:t>Pep/9 Simulator </a:t>
            </a:r>
            <a:r>
              <a:rPr lang="en-US" sz="1800" b="1" i="0" dirty="0">
                <a:solidFill>
                  <a:schemeClr val="tx2"/>
                </a:solidFill>
                <a:latin typeface="Arial" charset="0"/>
                <a:ea typeface="ＭＳ Ｐゴシック" charset="0"/>
              </a:rPr>
              <a:t>(4 of 4)</a:t>
            </a:r>
          </a:p>
        </p:txBody>
      </p:sp>
      <p:pic>
        <p:nvPicPr>
          <p:cNvPr id="2" name="Picture 1" descr="The action, binary instruction (instruction specifier), operand specifier, and hex instruction are read respectively. Read first character from input device into accumulator; 1101 0 001; 1111 1100 0001 0101; and D1 FC 15. Store character from accumulator to memory; 1111 0 001; 0000 0000 0001 0011; and F1 00 13. Read second character from input device into accumulator; 1101 0 001; 1111 1100 0001 0101; and D1 FC 15. Print second character to output device; 1111 0 001; 1111 1100 0001 0110; and F1 FC 16. Load first character from memory; 1101 0 001; 0000 0000 0001 0011; and D1 00 13. Print first character to output device; 1111 0 001; 1111 1100 0001 0110; and F1 FC 16. Stop; 0000 0000; and 00. Note: In the instruction specifier, the first four bits are operation code, fifth bit is register specifier, and the last three bits are addressing mo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1676400"/>
            <a:ext cx="6172200" cy="39464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0EAD4ECB-5656-B844-9C57-1CDC925D70B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F051702-3940-1341-B467-A313A96FAFE3}" type="slidenum">
              <a:rPr lang="en-US" altLang="en-US" sz="1400"/>
              <a:pPr>
                <a:spcBef>
                  <a:spcPct val="0"/>
                </a:spcBef>
                <a:buFontTx/>
                <a:buNone/>
              </a:pPr>
              <a:t>22</a:t>
            </a:fld>
            <a:endParaRPr lang="en-US" altLang="en-US" sz="1400" dirty="0"/>
          </a:p>
        </p:txBody>
      </p:sp>
      <p:sp>
        <p:nvSpPr>
          <p:cNvPr id="31747" name="Rectangle 4">
            <a:extLst>
              <a:ext uri="{FF2B5EF4-FFF2-40B4-BE49-F238E27FC236}">
                <a16:creationId xmlns:a16="http://schemas.microsoft.com/office/drawing/2014/main" id="{C66ABD1E-7192-1E46-B393-5396C3E919D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Assembly Language</a:t>
            </a:r>
          </a:p>
        </p:txBody>
      </p:sp>
      <p:sp>
        <p:nvSpPr>
          <p:cNvPr id="31748" name="Rectangle 5">
            <a:extLst>
              <a:ext uri="{FF2B5EF4-FFF2-40B4-BE49-F238E27FC236}">
                <a16:creationId xmlns:a16="http://schemas.microsoft.com/office/drawing/2014/main" id="{8BE90540-92ED-E545-80B6-9908E1DB76BB}"/>
              </a:ext>
            </a:extLst>
          </p:cNvPr>
          <p:cNvSpPr>
            <a:spLocks noGrp="1" noChangeArrowheads="1"/>
          </p:cNvSpPr>
          <p:nvPr>
            <p:ph type="body" idx="1"/>
          </p:nvPr>
        </p:nvSpPr>
        <p:spPr>
          <a:xfrm>
            <a:off x="685800" y="1447800"/>
            <a:ext cx="8229600" cy="4572000"/>
          </a:xfrm>
        </p:spPr>
        <p:txBody>
          <a:bodyPr/>
          <a:lstStyle/>
          <a:p>
            <a:pPr marL="0" indent="0" eaLnBrk="1" hangingPunct="1">
              <a:lnSpc>
                <a:spcPct val="90000"/>
              </a:lnSpc>
              <a:buFontTx/>
              <a:buNone/>
            </a:pPr>
            <a:r>
              <a:rPr lang="en-US" altLang="en-US" b="1" dirty="0">
                <a:solidFill>
                  <a:srgbClr val="FF6600"/>
                </a:solidFill>
                <a:ea typeface="ＭＳ Ｐゴシック" panose="020B0600070205080204" pitchFamily="34" charset="-128"/>
              </a:rPr>
              <a:t>Assembly Language </a:t>
            </a:r>
            <a:r>
              <a:rPr lang="en-US" altLang="en-US"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dirty="0">
                <a:ea typeface="ＭＳ Ｐゴシック" panose="020B0600070205080204" pitchFamily="34" charset="-128"/>
              </a:rPr>
              <a:t>A language that uses mnemonic codes to represent machine-language instructions</a:t>
            </a:r>
          </a:p>
          <a:p>
            <a:pPr marL="0" indent="0" eaLnBrk="1" hangingPunct="1">
              <a:lnSpc>
                <a:spcPct val="90000"/>
              </a:lnSpc>
              <a:buFontTx/>
              <a:buNone/>
            </a:pPr>
            <a:r>
              <a:rPr lang="en-US" altLang="en-US" sz="3600" b="1" dirty="0">
                <a:solidFill>
                  <a:srgbClr val="FF6600"/>
                </a:solidFill>
                <a:ea typeface="ＭＳ Ｐゴシック" panose="020B0600070205080204" pitchFamily="34" charset="-128"/>
              </a:rPr>
              <a:t>Assembler</a:t>
            </a:r>
            <a:endParaRPr lang="en-US" altLang="en-US" dirty="0">
              <a:solidFill>
                <a:srgbClr val="FF6600"/>
              </a:solidFill>
              <a:ea typeface="ＭＳ Ｐゴシック" panose="020B0600070205080204" pitchFamily="34" charset="-128"/>
            </a:endParaRPr>
          </a:p>
          <a:p>
            <a:pPr marL="0" indent="0" eaLnBrk="1" hangingPunct="1">
              <a:lnSpc>
                <a:spcPct val="90000"/>
              </a:lnSpc>
              <a:buFontTx/>
              <a:buNone/>
            </a:pPr>
            <a:r>
              <a:rPr lang="en-US" altLang="en-US" dirty="0">
                <a:ea typeface="ＭＳ Ｐゴシック" panose="020B0600070205080204" pitchFamily="34" charset="-128"/>
              </a:rPr>
              <a:t>A program that reads each of the instructions in mnemonic form and translates it into the machine-language equivalent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B9E5AF44-47FB-7448-9A5F-3D367773030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5409247-5EF4-7245-8BC5-282C9D97A2A6}" type="slidenum">
              <a:rPr lang="en-US" altLang="en-US" sz="1400"/>
              <a:pPr>
                <a:spcBef>
                  <a:spcPct val="0"/>
                </a:spcBef>
                <a:buFontTx/>
                <a:buNone/>
              </a:pPr>
              <a:t>23</a:t>
            </a:fld>
            <a:endParaRPr lang="en-US" altLang="en-US" sz="1400" dirty="0"/>
          </a:p>
        </p:txBody>
      </p:sp>
      <p:sp>
        <p:nvSpPr>
          <p:cNvPr id="32771" name="Rectangle 2">
            <a:extLst>
              <a:ext uri="{FF2B5EF4-FFF2-40B4-BE49-F238E27FC236}">
                <a16:creationId xmlns:a16="http://schemas.microsoft.com/office/drawing/2014/main" id="{23998189-15BB-2D4D-8B55-5C6DA3ABC13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Pep/9 Assembly Language </a:t>
            </a:r>
            <a:r>
              <a:rPr lang="en-US" altLang="en-US" sz="1800" dirty="0">
                <a:ea typeface="ＭＳ Ｐゴシック" panose="020B0600070205080204" pitchFamily="34" charset="-128"/>
              </a:rPr>
              <a:t>(1 of 8)</a:t>
            </a:r>
          </a:p>
        </p:txBody>
      </p:sp>
      <p:sp>
        <p:nvSpPr>
          <p:cNvPr id="32772" name="Rectangle 5">
            <a:extLst>
              <a:ext uri="{FF2B5EF4-FFF2-40B4-BE49-F238E27FC236}">
                <a16:creationId xmlns:a16="http://schemas.microsoft.com/office/drawing/2014/main" id="{E120B40E-893B-4D4E-923D-1B0CECAE0DB7}"/>
              </a:ext>
            </a:extLst>
          </p:cNvPr>
          <p:cNvSpPr>
            <a:spLocks noChangeArrowheads="1"/>
          </p:cNvSpPr>
          <p:nvPr/>
        </p:nvSpPr>
        <p:spPr bwMode="auto">
          <a:xfrm>
            <a:off x="7239000" y="1676400"/>
            <a:ext cx="1447800" cy="33528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t>Remember</a:t>
            </a:r>
          </a:p>
          <a:p>
            <a:pPr>
              <a:spcBef>
                <a:spcPct val="0"/>
              </a:spcBef>
              <a:buFontTx/>
              <a:buNone/>
            </a:pPr>
            <a:r>
              <a:rPr lang="en-US" altLang="en-US" sz="1800" dirty="0"/>
              <a:t>the</a:t>
            </a:r>
          </a:p>
          <a:p>
            <a:pPr>
              <a:spcBef>
                <a:spcPct val="0"/>
              </a:spcBef>
              <a:buFontTx/>
              <a:buNone/>
            </a:pPr>
            <a:r>
              <a:rPr lang="en-US" altLang="en-US" sz="1800" dirty="0"/>
              <a:t>difference</a:t>
            </a:r>
          </a:p>
          <a:p>
            <a:pPr>
              <a:spcBef>
                <a:spcPct val="0"/>
              </a:spcBef>
              <a:buFontTx/>
              <a:buNone/>
            </a:pPr>
            <a:r>
              <a:rPr lang="en-US" altLang="en-US" sz="1800" dirty="0"/>
              <a:t>between</a:t>
            </a:r>
          </a:p>
          <a:p>
            <a:pPr>
              <a:spcBef>
                <a:spcPct val="0"/>
              </a:spcBef>
              <a:buFontTx/>
              <a:buNone/>
            </a:pPr>
            <a:r>
              <a:rPr lang="en-US" altLang="en-US" sz="1800" dirty="0"/>
              <a:t>immediate</a:t>
            </a:r>
          </a:p>
          <a:p>
            <a:pPr>
              <a:spcBef>
                <a:spcPct val="0"/>
              </a:spcBef>
              <a:buFontTx/>
              <a:buNone/>
            </a:pPr>
            <a:r>
              <a:rPr lang="en-US" altLang="en-US" sz="1800" dirty="0"/>
              <a:t>and</a:t>
            </a:r>
          </a:p>
          <a:p>
            <a:pPr>
              <a:spcBef>
                <a:spcPct val="0"/>
              </a:spcBef>
              <a:buFontTx/>
              <a:buNone/>
            </a:pPr>
            <a:r>
              <a:rPr lang="en-US" altLang="en-US" sz="1800" dirty="0"/>
              <a:t>direct</a:t>
            </a:r>
          </a:p>
          <a:p>
            <a:pPr>
              <a:spcBef>
                <a:spcPct val="0"/>
              </a:spcBef>
              <a:buFontTx/>
              <a:buNone/>
            </a:pPr>
            <a:r>
              <a:rPr lang="en-US" altLang="en-US" sz="1800" dirty="0"/>
              <a:t>addressing?</a:t>
            </a:r>
          </a:p>
          <a:p>
            <a:pPr>
              <a:spcBef>
                <a:spcPct val="0"/>
              </a:spcBef>
              <a:buFontTx/>
              <a:buNone/>
            </a:pPr>
            <a:endParaRPr lang="en-US" altLang="en-US" sz="1800" dirty="0"/>
          </a:p>
          <a:p>
            <a:pPr>
              <a:spcBef>
                <a:spcPct val="0"/>
              </a:spcBef>
              <a:buFontTx/>
              <a:buNone/>
            </a:pPr>
            <a:r>
              <a:rPr lang="en-US" altLang="en-US" sz="1800" dirty="0"/>
              <a:t>i : immediate</a:t>
            </a:r>
          </a:p>
          <a:p>
            <a:pPr>
              <a:spcBef>
                <a:spcPct val="0"/>
              </a:spcBef>
              <a:buFontTx/>
              <a:buNone/>
            </a:pPr>
            <a:r>
              <a:rPr lang="en-US" altLang="en-US" sz="1800" dirty="0"/>
              <a:t>d: direct</a:t>
            </a:r>
          </a:p>
        </p:txBody>
      </p:sp>
      <p:pic>
        <p:nvPicPr>
          <p:cNvPr id="2" name="Picture 1" descr="The column headers for assembly language instructions are read respectively in order mnemonic, operand, mode, and meaning. Stop, (empty), and stop execution. LDWA; Ox008B, i; and Load word 008B into accumulator. LDWA; Ox008B, d; and Load word located at 008B into accumulator. LDBA; Ox008B, i; and Load byte 008B into accumulator. LDBA; Ox008B, d; and Load byte located at 008B into accumulator. STWA; Ox008B, d; and Store word from accumulator to location 008B. STBA; Ox008B, d; and Store byte from accumulator to location 008B. ADDA; Ox008B, i; and Add 008B into accumulator ADDA; Ox008B, d; and Add word located at 008B into accumulator. SUBA; Ox008B, i; and Subtract 008B from accumulator. SUBA; Ox008B, d; and Subtract word located at 0088 from accumulato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277" y="1676400"/>
            <a:ext cx="6172200" cy="349134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2">
            <a:extLst>
              <a:ext uri="{FF2B5EF4-FFF2-40B4-BE49-F238E27FC236}">
                <a16:creationId xmlns:a16="http://schemas.microsoft.com/office/drawing/2014/main" id="{8DEF0186-951A-6142-B8D9-C7269E2AE26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AB7B4BC-ED99-8746-A5C4-38B06E2335C0}" type="slidenum">
              <a:rPr lang="en-US" altLang="en-US" sz="1400"/>
              <a:pPr>
                <a:spcBef>
                  <a:spcPct val="0"/>
                </a:spcBef>
                <a:buFontTx/>
                <a:buNone/>
              </a:pPr>
              <a:t>24</a:t>
            </a:fld>
            <a:endParaRPr lang="en-US" altLang="en-US" sz="1400" dirty="0"/>
          </a:p>
        </p:txBody>
      </p:sp>
      <p:sp>
        <p:nvSpPr>
          <p:cNvPr id="33795" name="Rectangle 4">
            <a:extLst>
              <a:ext uri="{FF2B5EF4-FFF2-40B4-BE49-F238E27FC236}">
                <a16:creationId xmlns:a16="http://schemas.microsoft.com/office/drawing/2014/main" id="{B1E3D2AB-6FC5-204B-8EB4-4CB5F8FFE47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Pep/9 Assembly Language </a:t>
            </a:r>
            <a:r>
              <a:rPr lang="en-US" altLang="en-US" sz="1800" dirty="0">
                <a:ea typeface="ＭＳ Ｐゴシック" panose="020B0600070205080204" pitchFamily="34" charset="-128"/>
              </a:rPr>
              <a:t>(2 of 8)</a:t>
            </a:r>
          </a:p>
        </p:txBody>
      </p:sp>
      <p:sp>
        <p:nvSpPr>
          <p:cNvPr id="33797" name="Rectangle 11">
            <a:extLst>
              <a:ext uri="{FF2B5EF4-FFF2-40B4-BE49-F238E27FC236}">
                <a16:creationId xmlns:a16="http://schemas.microsoft.com/office/drawing/2014/main" id="{FF018173-9BE3-B54F-9738-B89195B2886A}"/>
              </a:ext>
            </a:extLst>
          </p:cNvPr>
          <p:cNvSpPr>
            <a:spLocks noChangeArrowheads="1"/>
          </p:cNvSpPr>
          <p:nvPr/>
        </p:nvSpPr>
        <p:spPr bwMode="auto">
          <a:xfrm>
            <a:off x="1638300" y="4724400"/>
            <a:ext cx="6096000" cy="9144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What is the difference between operations</a:t>
            </a:r>
          </a:p>
          <a:p>
            <a:pPr>
              <a:spcBef>
                <a:spcPct val="0"/>
              </a:spcBef>
              <a:buFontTx/>
              <a:buNone/>
            </a:pPr>
            <a:r>
              <a:rPr lang="en-US" altLang="en-US" sz="2400" dirty="0"/>
              <a:t>and pseudo operations?</a:t>
            </a:r>
          </a:p>
          <a:p>
            <a:pPr>
              <a:spcBef>
                <a:spcPct val="0"/>
              </a:spcBef>
              <a:buFontTx/>
              <a:buNone/>
            </a:pPr>
            <a:r>
              <a:rPr lang="en-US" altLang="en-US" sz="2400" dirty="0"/>
              <a:t>	</a:t>
            </a:r>
          </a:p>
        </p:txBody>
      </p:sp>
      <p:pic>
        <p:nvPicPr>
          <p:cNvPr id="2" name="Picture 1" descr="The pseudo-op, operand, and its meaning are listed as follows, for .END: (empty); and signals the end of the assembly-language program. For .ASCII: &quot;banana\x00&quot;; and represents a string of ASCII characters. For .WORD: Ox008B; and reserves a word in memory and stores a value in it. For .BLOCK: number of bytes; and reserves a particular number of bytes in memor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1928649"/>
            <a:ext cx="7010400" cy="194221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a:extLst>
              <a:ext uri="{FF2B5EF4-FFF2-40B4-BE49-F238E27FC236}">
                <a16:creationId xmlns:a16="http://schemas.microsoft.com/office/drawing/2014/main" id="{BA04F0C6-4389-7146-AC82-ED690E47CA72}"/>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9A13D6-E3A2-5E4C-A796-EE9823114970}" type="slidenum">
              <a:rPr lang="en-US" altLang="en-US" sz="1400" b="1" i="0"/>
              <a:pPr>
                <a:spcBef>
                  <a:spcPct val="0"/>
                </a:spcBef>
                <a:buFontTx/>
                <a:buNone/>
              </a:pPr>
              <a:t>25</a:t>
            </a:fld>
            <a:endParaRPr lang="en-US" altLang="en-US" sz="1400" b="1" i="0" dirty="0"/>
          </a:p>
        </p:txBody>
      </p:sp>
      <p:sp>
        <p:nvSpPr>
          <p:cNvPr id="34819" name="Rectangle 4">
            <a:extLst>
              <a:ext uri="{FF2B5EF4-FFF2-40B4-BE49-F238E27FC236}">
                <a16:creationId xmlns:a16="http://schemas.microsoft.com/office/drawing/2014/main" id="{3EBA0953-D0D4-494F-875C-A746502D4A1F}"/>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Pep/9 Assembly Language </a:t>
            </a:r>
            <a:r>
              <a:rPr lang="en-US" altLang="en-US" sz="1800" dirty="0">
                <a:ea typeface="ＭＳ Ｐゴシック" panose="020B0600070205080204" pitchFamily="34" charset="-128"/>
              </a:rPr>
              <a:t>(3 of 8)</a:t>
            </a:r>
            <a:endParaRPr lang="en-US" altLang="en-US" sz="1600" dirty="0">
              <a:ea typeface="ＭＳ Ｐゴシック" panose="020B0600070205080204" pitchFamily="34" charset="-128"/>
            </a:endParaRPr>
          </a:p>
        </p:txBody>
      </p:sp>
      <p:sp>
        <p:nvSpPr>
          <p:cNvPr id="161798" name="Text Box 6">
            <a:extLst>
              <a:ext uri="{FF2B5EF4-FFF2-40B4-BE49-F238E27FC236}">
                <a16:creationId xmlns:a16="http://schemas.microsoft.com/office/drawing/2014/main" id="{2D67718B-7652-604B-9F97-7CD5AF23296D}"/>
              </a:ext>
            </a:extLst>
          </p:cNvPr>
          <p:cNvSpPr txBox="1">
            <a:spLocks noChangeArrowheads="1"/>
          </p:cNvSpPr>
          <p:nvPr/>
        </p:nvSpPr>
        <p:spPr bwMode="auto">
          <a:xfrm>
            <a:off x="1203325" y="1495425"/>
            <a:ext cx="303801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0" dirty="0">
                <a:latin typeface="Arial" charset="0"/>
                <a:ea typeface="ＭＳ Ｐゴシック" charset="0"/>
              </a:rPr>
              <a:t>Program to write "Hi"</a:t>
            </a:r>
            <a:endParaRPr lang="en-US" dirty="0">
              <a:latin typeface="Times" charset="0"/>
              <a:ea typeface="ＭＳ Ｐゴシック" charset="0"/>
            </a:endParaRPr>
          </a:p>
        </p:txBody>
      </p:sp>
      <p:pic>
        <p:nvPicPr>
          <p:cNvPr id="2" name="Picture 1" descr="A screenshot of the source code window Hi of Pep/9 simulator shows the assembly language code to display the output ‘Hi.’"/>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076" y="2895600"/>
            <a:ext cx="8129848" cy="20615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a:extLst>
              <a:ext uri="{FF2B5EF4-FFF2-40B4-BE49-F238E27FC236}">
                <a16:creationId xmlns:a16="http://schemas.microsoft.com/office/drawing/2014/main" id="{BA04F0C6-4389-7146-AC82-ED690E47CA72}"/>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9A13D6-E3A2-5E4C-A796-EE9823114970}" type="slidenum">
              <a:rPr lang="en-US" altLang="en-US" sz="1400" b="1" i="0"/>
              <a:pPr>
                <a:spcBef>
                  <a:spcPct val="0"/>
                </a:spcBef>
                <a:buFontTx/>
                <a:buNone/>
              </a:pPr>
              <a:t>26</a:t>
            </a:fld>
            <a:endParaRPr lang="en-US" altLang="en-US" sz="1400" b="1" i="0" dirty="0"/>
          </a:p>
        </p:txBody>
      </p:sp>
      <p:sp>
        <p:nvSpPr>
          <p:cNvPr id="34819" name="Rectangle 4">
            <a:extLst>
              <a:ext uri="{FF2B5EF4-FFF2-40B4-BE49-F238E27FC236}">
                <a16:creationId xmlns:a16="http://schemas.microsoft.com/office/drawing/2014/main" id="{3EBA0953-D0D4-494F-875C-A746502D4A1F}"/>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Pep/9 Assembly Language </a:t>
            </a:r>
            <a:r>
              <a:rPr lang="en-US" altLang="en-US" sz="1800" dirty="0">
                <a:ea typeface="ＭＳ Ｐゴシック" panose="020B0600070205080204" pitchFamily="34" charset="-128"/>
              </a:rPr>
              <a:t>(4 of 8)</a:t>
            </a:r>
          </a:p>
        </p:txBody>
      </p:sp>
      <p:sp>
        <p:nvSpPr>
          <p:cNvPr id="161798" name="Text Box 6">
            <a:extLst>
              <a:ext uri="{FF2B5EF4-FFF2-40B4-BE49-F238E27FC236}">
                <a16:creationId xmlns:a16="http://schemas.microsoft.com/office/drawing/2014/main" id="{2D67718B-7652-604B-9F97-7CD5AF23296D}"/>
              </a:ext>
            </a:extLst>
          </p:cNvPr>
          <p:cNvSpPr txBox="1">
            <a:spLocks noChangeArrowheads="1"/>
          </p:cNvSpPr>
          <p:nvPr/>
        </p:nvSpPr>
        <p:spPr bwMode="auto">
          <a:xfrm>
            <a:off x="1203325" y="1495425"/>
            <a:ext cx="30267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0" dirty="0">
                <a:latin typeface="Arial" charset="0"/>
                <a:ea typeface="ＭＳ Ｐゴシック" charset="0"/>
              </a:rPr>
              <a:t>An assembler listing:</a:t>
            </a:r>
            <a:endParaRPr lang="en-US" dirty="0">
              <a:latin typeface="Times" charset="0"/>
              <a:ea typeface="ＭＳ Ｐゴシック" charset="0"/>
            </a:endParaRPr>
          </a:p>
        </p:txBody>
      </p:sp>
      <p:pic>
        <p:nvPicPr>
          <p:cNvPr id="4" name="Picture 3" descr="The screenshot of the assembler listing window Hi displays the assembly code list with the memory address, object code, symbol, mnemonic, operand, and comme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819400"/>
            <a:ext cx="8129848" cy="2443942"/>
          </a:xfrm>
          <a:prstGeom prst="rect">
            <a:avLst/>
          </a:prstGeom>
        </p:spPr>
      </p:pic>
    </p:spTree>
    <p:extLst>
      <p:ext uri="{BB962C8B-B14F-4D97-AF65-F5344CB8AC3E}">
        <p14:creationId xmlns:p14="http://schemas.microsoft.com/office/powerpoint/2010/main" val="1764851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a:extLst>
              <a:ext uri="{FF2B5EF4-FFF2-40B4-BE49-F238E27FC236}">
                <a16:creationId xmlns:a16="http://schemas.microsoft.com/office/drawing/2014/main" id="{BA04F0C6-4389-7146-AC82-ED690E47CA72}"/>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9A13D6-E3A2-5E4C-A796-EE9823114970}" type="slidenum">
              <a:rPr lang="en-US" altLang="en-US" sz="1400" b="1" i="0"/>
              <a:pPr>
                <a:spcBef>
                  <a:spcPct val="0"/>
                </a:spcBef>
                <a:buFontTx/>
                <a:buNone/>
              </a:pPr>
              <a:t>27</a:t>
            </a:fld>
            <a:endParaRPr lang="en-US" altLang="en-US" sz="1400" b="1" i="0" dirty="0"/>
          </a:p>
        </p:txBody>
      </p:sp>
      <p:sp>
        <p:nvSpPr>
          <p:cNvPr id="34819" name="Rectangle 4">
            <a:extLst>
              <a:ext uri="{FF2B5EF4-FFF2-40B4-BE49-F238E27FC236}">
                <a16:creationId xmlns:a16="http://schemas.microsoft.com/office/drawing/2014/main" id="{3EBA0953-D0D4-494F-875C-A746502D4A1F}"/>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Pep/9 Assembly Language </a:t>
            </a:r>
            <a:r>
              <a:rPr lang="en-US" altLang="en-US" sz="1800" dirty="0">
                <a:ea typeface="ＭＳ Ｐゴシック" panose="020B0600070205080204" pitchFamily="34" charset="-128"/>
              </a:rPr>
              <a:t>(5 of 8)</a:t>
            </a:r>
          </a:p>
        </p:txBody>
      </p:sp>
      <p:sp>
        <p:nvSpPr>
          <p:cNvPr id="161798" name="Text Box 6">
            <a:extLst>
              <a:ext uri="{FF2B5EF4-FFF2-40B4-BE49-F238E27FC236}">
                <a16:creationId xmlns:a16="http://schemas.microsoft.com/office/drawing/2014/main" id="{2D67718B-7652-604B-9F97-7CD5AF23296D}"/>
              </a:ext>
            </a:extLst>
          </p:cNvPr>
          <p:cNvSpPr txBox="1">
            <a:spLocks noChangeArrowheads="1"/>
          </p:cNvSpPr>
          <p:nvPr/>
        </p:nvSpPr>
        <p:spPr bwMode="auto">
          <a:xfrm>
            <a:off x="990600" y="1490869"/>
            <a:ext cx="624401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0" dirty="0">
                <a:latin typeface="Arial" charset="0"/>
                <a:ea typeface="ＭＳ Ｐゴシック" charset="0"/>
              </a:rPr>
              <a:t>Outputting numbers and branch instructions:</a:t>
            </a:r>
            <a:endParaRPr lang="en-US" dirty="0">
              <a:latin typeface="Times" charset="0"/>
              <a:ea typeface="ＭＳ Ｐゴシック" charset="0"/>
            </a:endParaRPr>
          </a:p>
        </p:txBody>
      </p:sp>
      <p:pic>
        <p:nvPicPr>
          <p:cNvPr id="2" name="Picture 1" descr="The column headers for assembly language instructions are read respectively in order mnemonic, operand mode, and meaning. DECI; 0x0083, d; Read a decimal number and store it into location 008B. DECO; 0x0088, i; Write the decimal number 139 (88 in hex). DECO; 0x0088, d; Write the decimal number stored at location 008B. STRO; Ox008B, d; Write the character string stored at location 0088. BR; Ox001A; Branch to location 001A. BRLT; Ox001A; Branch to location 001A if the accumulator is less than zero. BREQ; Ox001A; Branch to location 001A if the accumulator is equal to zero. CPWA; Ox008B; Compare the word stored at 0088 with the accumulato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0300" y="2286074"/>
            <a:ext cx="7023100" cy="3249070"/>
          </a:xfrm>
          <a:prstGeom prst="rect">
            <a:avLst/>
          </a:prstGeom>
        </p:spPr>
      </p:pic>
    </p:spTree>
    <p:extLst>
      <p:ext uri="{BB962C8B-B14F-4D97-AF65-F5344CB8AC3E}">
        <p14:creationId xmlns:p14="http://schemas.microsoft.com/office/powerpoint/2010/main" val="283891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a:extLst>
              <a:ext uri="{FF2B5EF4-FFF2-40B4-BE49-F238E27FC236}">
                <a16:creationId xmlns:a16="http://schemas.microsoft.com/office/drawing/2014/main" id="{BA04F0C6-4389-7146-AC82-ED690E47CA72}"/>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9A13D6-E3A2-5E4C-A796-EE9823114970}" type="slidenum">
              <a:rPr lang="en-US" altLang="en-US" sz="1400" b="1" i="0"/>
              <a:pPr>
                <a:spcBef>
                  <a:spcPct val="0"/>
                </a:spcBef>
                <a:buFontTx/>
                <a:buNone/>
              </a:pPr>
              <a:t>28</a:t>
            </a:fld>
            <a:endParaRPr lang="en-US" altLang="en-US" sz="1400" b="1" i="0" dirty="0"/>
          </a:p>
        </p:txBody>
      </p:sp>
      <p:sp>
        <p:nvSpPr>
          <p:cNvPr id="34819" name="Rectangle 4">
            <a:extLst>
              <a:ext uri="{FF2B5EF4-FFF2-40B4-BE49-F238E27FC236}">
                <a16:creationId xmlns:a16="http://schemas.microsoft.com/office/drawing/2014/main" id="{3EBA0953-D0D4-494F-875C-A746502D4A1F}"/>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Pep/9 Assembly Language </a:t>
            </a:r>
            <a:r>
              <a:rPr lang="en-US" altLang="en-US" sz="1800" dirty="0">
                <a:ea typeface="ＭＳ Ｐゴシック" panose="020B0600070205080204" pitchFamily="34" charset="-128"/>
              </a:rPr>
              <a:t>(6 of 8)</a:t>
            </a:r>
          </a:p>
        </p:txBody>
      </p:sp>
      <p:sp>
        <p:nvSpPr>
          <p:cNvPr id="161798" name="Text Box 6">
            <a:extLst>
              <a:ext uri="{FF2B5EF4-FFF2-40B4-BE49-F238E27FC236}">
                <a16:creationId xmlns:a16="http://schemas.microsoft.com/office/drawing/2014/main" id="{2D67718B-7652-604B-9F97-7CD5AF23296D}"/>
              </a:ext>
            </a:extLst>
          </p:cNvPr>
          <p:cNvSpPr txBox="1">
            <a:spLocks noChangeArrowheads="1"/>
          </p:cNvSpPr>
          <p:nvPr/>
        </p:nvSpPr>
        <p:spPr bwMode="auto">
          <a:xfrm>
            <a:off x="762000" y="1457254"/>
            <a:ext cx="711508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0" dirty="0">
                <a:latin typeface="Arial" charset="0"/>
                <a:ea typeface="ＭＳ Ｐゴシック" charset="0"/>
              </a:rPr>
              <a:t>A program that reads two numbers and adds them:</a:t>
            </a:r>
            <a:endParaRPr lang="en-US" dirty="0">
              <a:latin typeface="Times" charset="0"/>
              <a:ea typeface="ＭＳ Ｐゴシック" charset="0"/>
            </a:endParaRPr>
          </a:p>
        </p:txBody>
      </p:sp>
      <p:pic>
        <p:nvPicPr>
          <p:cNvPr id="2" name="Picture 1" descr="A screenshot of the source code window AddNums of Pep/9 simulator shows the assembly language code that read, add and print two numbe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053" y="2279175"/>
            <a:ext cx="5081155" cy="1963881"/>
          </a:xfrm>
          <a:prstGeom prst="rect">
            <a:avLst/>
          </a:prstGeom>
        </p:spPr>
      </p:pic>
      <p:pic>
        <p:nvPicPr>
          <p:cNvPr id="3" name="Picture 2" descr="A screenshot of the sum output ’35, 18, and 53,’ are displayed one below the other on the Terminal I/O tab of Input/Output window."/>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6035" y="4426383"/>
            <a:ext cx="4125191" cy="1937905"/>
          </a:xfrm>
          <a:prstGeom prst="rect">
            <a:avLst/>
          </a:prstGeom>
        </p:spPr>
      </p:pic>
    </p:spTree>
    <p:extLst>
      <p:ext uri="{BB962C8B-B14F-4D97-AF65-F5344CB8AC3E}">
        <p14:creationId xmlns:p14="http://schemas.microsoft.com/office/powerpoint/2010/main" val="3887694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a:extLst>
              <a:ext uri="{FF2B5EF4-FFF2-40B4-BE49-F238E27FC236}">
                <a16:creationId xmlns:a16="http://schemas.microsoft.com/office/drawing/2014/main" id="{BA04F0C6-4389-7146-AC82-ED690E47CA72}"/>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9A13D6-E3A2-5E4C-A796-EE9823114970}" type="slidenum">
              <a:rPr lang="en-US" altLang="en-US" sz="1400" b="1" i="0"/>
              <a:pPr>
                <a:spcBef>
                  <a:spcPct val="0"/>
                </a:spcBef>
                <a:buFontTx/>
                <a:buNone/>
              </a:pPr>
              <a:t>29</a:t>
            </a:fld>
            <a:endParaRPr lang="en-US" altLang="en-US" sz="1400" b="1" i="0" dirty="0"/>
          </a:p>
        </p:txBody>
      </p:sp>
      <p:sp>
        <p:nvSpPr>
          <p:cNvPr id="34819" name="Rectangle 4">
            <a:extLst>
              <a:ext uri="{FF2B5EF4-FFF2-40B4-BE49-F238E27FC236}">
                <a16:creationId xmlns:a16="http://schemas.microsoft.com/office/drawing/2014/main" id="{3EBA0953-D0D4-494F-875C-A746502D4A1F}"/>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Pep/9 Assembly Language </a:t>
            </a:r>
            <a:r>
              <a:rPr lang="en-US" altLang="en-US" sz="1800" dirty="0">
                <a:ea typeface="ＭＳ Ｐゴシック" panose="020B0600070205080204" pitchFamily="34" charset="-128"/>
              </a:rPr>
              <a:t>(7 of 8)</a:t>
            </a:r>
          </a:p>
        </p:txBody>
      </p:sp>
      <p:sp>
        <p:nvSpPr>
          <p:cNvPr id="161798" name="Text Box 6">
            <a:extLst>
              <a:ext uri="{FF2B5EF4-FFF2-40B4-BE49-F238E27FC236}">
                <a16:creationId xmlns:a16="http://schemas.microsoft.com/office/drawing/2014/main" id="{2D67718B-7652-604B-9F97-7CD5AF23296D}"/>
              </a:ext>
            </a:extLst>
          </p:cNvPr>
          <p:cNvSpPr txBox="1">
            <a:spLocks noChangeArrowheads="1"/>
          </p:cNvSpPr>
          <p:nvPr/>
        </p:nvSpPr>
        <p:spPr bwMode="auto">
          <a:xfrm>
            <a:off x="762000" y="1457254"/>
            <a:ext cx="781720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0" dirty="0">
                <a:latin typeface="Arial" charset="0"/>
                <a:ea typeface="ＭＳ Ｐゴシック" charset="0"/>
              </a:rPr>
              <a:t>A variation on that program that prints an error message</a:t>
            </a:r>
          </a:p>
          <a:p>
            <a:pPr>
              <a:defRPr/>
            </a:pPr>
            <a:r>
              <a:rPr lang="en-US" i="0" dirty="0">
                <a:latin typeface="Arial" charset="0"/>
                <a:ea typeface="ＭＳ Ｐゴシック" charset="0"/>
              </a:rPr>
              <a:t>if the sum is negative:</a:t>
            </a:r>
            <a:endParaRPr lang="en-US" dirty="0">
              <a:latin typeface="Times" charset="0"/>
              <a:ea typeface="ＭＳ Ｐゴシック" charset="0"/>
            </a:endParaRPr>
          </a:p>
        </p:txBody>
      </p:sp>
      <p:pic>
        <p:nvPicPr>
          <p:cNvPr id="2" name="Picture 1" descr="The screenshot of the source code window AddNums2 displays the assembly code with an error message for the sum of two numbe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3307" y="2810134"/>
            <a:ext cx="6097386" cy="2992583"/>
          </a:xfrm>
          <a:prstGeom prst="rect">
            <a:avLst/>
          </a:prstGeom>
        </p:spPr>
      </p:pic>
    </p:spTree>
    <p:extLst>
      <p:ext uri="{BB962C8B-B14F-4D97-AF65-F5344CB8AC3E}">
        <p14:creationId xmlns:p14="http://schemas.microsoft.com/office/powerpoint/2010/main" val="40854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BEA7D950-A4AA-7345-80DE-DE6AFAB78D0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0D0D762-AACE-2E40-B2A9-37B5C43AE93F}" type="slidenum">
              <a:rPr lang="en-US" altLang="en-US" sz="1400"/>
              <a:pPr>
                <a:spcBef>
                  <a:spcPct val="0"/>
                </a:spcBef>
                <a:buFontTx/>
                <a:buNone/>
              </a:pPr>
              <a:t>3</a:t>
            </a:fld>
            <a:endParaRPr lang="en-US" altLang="en-US" sz="1400" dirty="0"/>
          </a:p>
        </p:txBody>
      </p:sp>
      <p:sp>
        <p:nvSpPr>
          <p:cNvPr id="5123" name="Rectangle 2">
            <a:extLst>
              <a:ext uri="{FF2B5EF4-FFF2-40B4-BE49-F238E27FC236}">
                <a16:creationId xmlns:a16="http://schemas.microsoft.com/office/drawing/2014/main" id="{F86EAAB1-033D-0248-8C9B-F82776865E99}"/>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(2 of 3)</a:t>
            </a:r>
          </a:p>
        </p:txBody>
      </p:sp>
      <p:sp>
        <p:nvSpPr>
          <p:cNvPr id="5124" name="Rectangle 3">
            <a:extLst>
              <a:ext uri="{FF2B5EF4-FFF2-40B4-BE49-F238E27FC236}">
                <a16:creationId xmlns:a16="http://schemas.microsoft.com/office/drawing/2014/main" id="{923C265D-77E2-B144-94D3-17D9E6AE37CD}"/>
              </a:ext>
            </a:extLst>
          </p:cNvPr>
          <p:cNvSpPr>
            <a:spLocks noGrp="1" noChangeArrowheads="1"/>
          </p:cNvSpPr>
          <p:nvPr>
            <p:ph type="body" idx="1"/>
          </p:nvPr>
        </p:nvSpPr>
        <p:spPr>
          <a:xfrm>
            <a:off x="609600" y="1295400"/>
            <a:ext cx="8229600" cy="4724400"/>
          </a:xfrm>
        </p:spPr>
        <p:txBody>
          <a:bodyPr/>
          <a:lstStyle/>
          <a:p>
            <a:pPr marL="342900" indent="-342900" eaLnBrk="1" hangingPunct="1">
              <a:lnSpc>
                <a:spcPct val="90000"/>
              </a:lnSpc>
            </a:pPr>
            <a:r>
              <a:rPr lang="en-US" altLang="en-US" sz="2800" dirty="0">
                <a:ea typeface="ＭＳ Ｐゴシック" panose="020B0600070205080204" pitchFamily="34" charset="-128"/>
              </a:rPr>
              <a:t>Describe the </a:t>
            </a:r>
            <a:r>
              <a:rPr lang="en-US" altLang="en-US" sz="2800" dirty="0">
                <a:solidFill>
                  <a:srgbClr val="FF6600"/>
                </a:solidFill>
                <a:ea typeface="ＭＳ Ｐゴシック" panose="020B0600070205080204" pitchFamily="34" charset="-128"/>
              </a:rPr>
              <a:t>steps </a:t>
            </a:r>
            <a:r>
              <a:rPr lang="en-US" altLang="en-US" sz="2800" dirty="0">
                <a:ea typeface="ＭＳ Ｐゴシック" panose="020B0600070205080204" pitchFamily="34" charset="-128"/>
              </a:rPr>
              <a:t>in </a:t>
            </a:r>
            <a:r>
              <a:rPr lang="en-US" altLang="en-US" sz="2800" dirty="0">
                <a:solidFill>
                  <a:srgbClr val="FF6600"/>
                </a:solidFill>
                <a:ea typeface="ＭＳ Ｐゴシック" panose="020B0600070205080204" pitchFamily="34" charset="-128"/>
              </a:rPr>
              <a:t>creating </a:t>
            </a:r>
            <a:r>
              <a:rPr lang="en-US" altLang="en-US" sz="2800" dirty="0">
                <a:ea typeface="ＭＳ Ｐゴシック" panose="020B0600070205080204" pitchFamily="34" charset="-128"/>
              </a:rPr>
              <a:t>and </a:t>
            </a:r>
            <a:r>
              <a:rPr lang="en-US" altLang="en-US" sz="2800" dirty="0">
                <a:solidFill>
                  <a:srgbClr val="FF6600"/>
                </a:solidFill>
                <a:ea typeface="ＭＳ Ｐゴシック" panose="020B0600070205080204" pitchFamily="34" charset="-128"/>
              </a:rPr>
              <a:t>running </a:t>
            </a:r>
            <a:r>
              <a:rPr lang="en-US" altLang="en-US" sz="2800" dirty="0">
                <a:ea typeface="ＭＳ Ｐゴシック" panose="020B0600070205080204" pitchFamily="34" charset="-128"/>
              </a:rPr>
              <a:t>an assembly-language program</a:t>
            </a:r>
          </a:p>
          <a:p>
            <a:pPr marL="342900" indent="-342900" eaLnBrk="1" hangingPunct="1">
              <a:lnSpc>
                <a:spcPct val="90000"/>
              </a:lnSpc>
            </a:pPr>
            <a:r>
              <a:rPr lang="en-US" altLang="en-US" sz="2800" dirty="0">
                <a:solidFill>
                  <a:srgbClr val="FF6600"/>
                </a:solidFill>
                <a:ea typeface="ＭＳ Ｐゴシック" panose="020B0600070205080204" pitchFamily="34" charset="-128"/>
              </a:rPr>
              <a:t>Write</a:t>
            </a:r>
            <a:r>
              <a:rPr lang="en-US" altLang="en-US" sz="2800" dirty="0">
                <a:solidFill>
                  <a:srgbClr val="3333FF"/>
                </a:solidFill>
                <a:ea typeface="ＭＳ Ｐゴシック" panose="020B0600070205080204" pitchFamily="34" charset="-128"/>
              </a:rPr>
              <a:t> </a:t>
            </a:r>
            <a:r>
              <a:rPr lang="en-US" altLang="en-US" sz="2800" dirty="0">
                <a:ea typeface="ＭＳ Ｐゴシック" panose="020B0600070205080204" pitchFamily="34" charset="-128"/>
              </a:rPr>
              <a:t>a simple program in assembly language</a:t>
            </a:r>
          </a:p>
          <a:p>
            <a:pPr marL="342900" indent="-342900" eaLnBrk="1" hangingPunct="1">
              <a:lnSpc>
                <a:spcPct val="90000"/>
              </a:lnSpc>
            </a:pPr>
            <a:r>
              <a:rPr lang="en-US" altLang="en-US" sz="2800" dirty="0">
                <a:ea typeface="ＭＳ Ｐゴシック" panose="020B0600070205080204" pitchFamily="34" charset="-128"/>
              </a:rPr>
              <a:t>Distinguish between </a:t>
            </a:r>
            <a:r>
              <a:rPr lang="en-US" altLang="en-US" sz="2800" dirty="0">
                <a:solidFill>
                  <a:srgbClr val="FF6600"/>
                </a:solidFill>
                <a:ea typeface="ＭＳ Ｐゴシック" panose="020B0600070205080204" pitchFamily="34" charset="-128"/>
              </a:rPr>
              <a:t>instructions </a:t>
            </a:r>
            <a:r>
              <a:rPr lang="en-US" altLang="en-US" sz="2800" dirty="0">
                <a:ea typeface="ＭＳ Ｐゴシック" panose="020B0600070205080204" pitchFamily="34" charset="-128"/>
              </a:rPr>
              <a:t>to the </a:t>
            </a:r>
            <a:r>
              <a:rPr lang="en-US" altLang="en-US" sz="2800" dirty="0">
                <a:solidFill>
                  <a:srgbClr val="FF6600"/>
                </a:solidFill>
                <a:ea typeface="ＭＳ Ｐゴシック" panose="020B0600070205080204" pitchFamily="34" charset="-128"/>
              </a:rPr>
              <a:t>assembler </a:t>
            </a:r>
            <a:r>
              <a:rPr lang="en-US" altLang="en-US" sz="2800" dirty="0">
                <a:ea typeface="ＭＳ Ｐゴシック" panose="020B0600070205080204" pitchFamily="34" charset="-128"/>
              </a:rPr>
              <a:t>and instructions </a:t>
            </a:r>
            <a:r>
              <a:rPr lang="en-US" altLang="en-US" sz="2800" dirty="0">
                <a:solidFill>
                  <a:srgbClr val="FF6600"/>
                </a:solidFill>
                <a:ea typeface="ＭＳ Ｐゴシック" panose="020B0600070205080204" pitchFamily="34" charset="-128"/>
              </a:rPr>
              <a:t>to be translated</a:t>
            </a:r>
          </a:p>
          <a:p>
            <a:pPr marL="342900" indent="-342900" eaLnBrk="1" hangingPunct="1">
              <a:lnSpc>
                <a:spcPct val="90000"/>
              </a:lnSpc>
            </a:pPr>
            <a:r>
              <a:rPr lang="en-US" altLang="en-US" sz="2800" dirty="0">
                <a:ea typeface="ＭＳ Ｐゴシック" panose="020B0600070205080204" pitchFamily="34" charset="-128"/>
              </a:rPr>
              <a:t>Distinguish between </a:t>
            </a:r>
            <a:r>
              <a:rPr lang="en-US" altLang="en-US" sz="2800" dirty="0">
                <a:solidFill>
                  <a:srgbClr val="FF6600"/>
                </a:solidFill>
                <a:ea typeface="ＭＳ Ｐゴシック" panose="020B0600070205080204" pitchFamily="34" charset="-128"/>
              </a:rPr>
              <a:t>following </a:t>
            </a:r>
            <a:r>
              <a:rPr lang="en-US" altLang="en-US" sz="2800" dirty="0">
                <a:ea typeface="ＭＳ Ｐゴシック" panose="020B0600070205080204" pitchFamily="34" charset="-128"/>
              </a:rPr>
              <a:t>an algorithm and developing one</a:t>
            </a:r>
          </a:p>
          <a:p>
            <a:pPr marL="342900" indent="-342900" eaLnBrk="1" hangingPunct="1">
              <a:lnSpc>
                <a:spcPct val="90000"/>
              </a:lnSpc>
            </a:pPr>
            <a:r>
              <a:rPr lang="en-US" altLang="en-US" sz="2800" dirty="0">
                <a:ea typeface="ＭＳ Ｐゴシック" panose="020B0600070205080204" pitchFamily="34" charset="-128"/>
              </a:rPr>
              <a:t>Describe the </a:t>
            </a:r>
            <a:r>
              <a:rPr lang="en-US" altLang="en-US" sz="2800" dirty="0">
                <a:solidFill>
                  <a:srgbClr val="FF6600"/>
                </a:solidFill>
                <a:ea typeface="ＭＳ Ｐゴシック" panose="020B0600070205080204" pitchFamily="34" charset="-128"/>
              </a:rPr>
              <a:t>pseudocode constructs </a:t>
            </a:r>
            <a:r>
              <a:rPr lang="en-US" altLang="en-US" sz="2800" dirty="0">
                <a:ea typeface="ＭＳ Ｐゴシック" panose="020B0600070205080204" pitchFamily="34" charset="-128"/>
              </a:rPr>
              <a:t>used in expressing an algorithm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a:extLst>
              <a:ext uri="{FF2B5EF4-FFF2-40B4-BE49-F238E27FC236}">
                <a16:creationId xmlns:a16="http://schemas.microsoft.com/office/drawing/2014/main" id="{BA04F0C6-4389-7146-AC82-ED690E47CA72}"/>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9A13D6-E3A2-5E4C-A796-EE9823114970}" type="slidenum">
              <a:rPr lang="en-US" altLang="en-US" sz="1400" b="1" i="0"/>
              <a:pPr>
                <a:spcBef>
                  <a:spcPct val="0"/>
                </a:spcBef>
                <a:buFontTx/>
                <a:buNone/>
              </a:pPr>
              <a:t>30</a:t>
            </a:fld>
            <a:endParaRPr lang="en-US" altLang="en-US" sz="1400" b="1" i="0" dirty="0"/>
          </a:p>
        </p:txBody>
      </p:sp>
      <p:sp>
        <p:nvSpPr>
          <p:cNvPr id="34819" name="Rectangle 4">
            <a:extLst>
              <a:ext uri="{FF2B5EF4-FFF2-40B4-BE49-F238E27FC236}">
                <a16:creationId xmlns:a16="http://schemas.microsoft.com/office/drawing/2014/main" id="{3EBA0953-D0D4-494F-875C-A746502D4A1F}"/>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Pep/9 Assembly Language </a:t>
            </a:r>
            <a:r>
              <a:rPr lang="en-US" altLang="en-US" sz="1800" dirty="0">
                <a:ea typeface="ＭＳ Ｐゴシック" panose="020B0600070205080204" pitchFamily="34" charset="-128"/>
              </a:rPr>
              <a:t>(8 of 8)</a:t>
            </a:r>
          </a:p>
        </p:txBody>
      </p:sp>
      <p:sp>
        <p:nvSpPr>
          <p:cNvPr id="161798" name="Text Box 6">
            <a:extLst>
              <a:ext uri="{FF2B5EF4-FFF2-40B4-BE49-F238E27FC236}">
                <a16:creationId xmlns:a16="http://schemas.microsoft.com/office/drawing/2014/main" id="{2D67718B-7652-604B-9F97-7CD5AF23296D}"/>
              </a:ext>
            </a:extLst>
          </p:cNvPr>
          <p:cNvSpPr txBox="1">
            <a:spLocks noChangeArrowheads="1"/>
          </p:cNvSpPr>
          <p:nvPr/>
        </p:nvSpPr>
        <p:spPr bwMode="auto">
          <a:xfrm>
            <a:off x="762000" y="1371600"/>
            <a:ext cx="7321876"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0" dirty="0">
                <a:latin typeface="Arial" charset="0"/>
                <a:ea typeface="ＭＳ Ｐゴシック" charset="0"/>
              </a:rPr>
              <a:t>A program that uses a </a:t>
            </a:r>
            <a:r>
              <a:rPr lang="en-US" dirty="0">
                <a:latin typeface="Arial" charset="0"/>
                <a:ea typeface="ＭＳ Ｐゴシック" charset="0"/>
              </a:rPr>
              <a:t>loop</a:t>
            </a:r>
            <a:r>
              <a:rPr lang="en-US" i="0" dirty="0">
                <a:latin typeface="Arial" charset="0"/>
                <a:ea typeface="ＭＳ Ｐゴシック" charset="0"/>
              </a:rPr>
              <a:t> to read and sum multiple</a:t>
            </a:r>
          </a:p>
          <a:p>
            <a:pPr>
              <a:defRPr/>
            </a:pPr>
            <a:r>
              <a:rPr lang="en-US" i="0" dirty="0">
                <a:latin typeface="Arial" charset="0"/>
                <a:ea typeface="ＭＳ Ｐゴシック" charset="0"/>
              </a:rPr>
              <a:t>numbers:</a:t>
            </a:r>
            <a:endParaRPr lang="en-US" dirty="0">
              <a:latin typeface="Times" charset="0"/>
              <a:ea typeface="ＭＳ Ｐゴシック" charset="0"/>
            </a:endParaRPr>
          </a:p>
        </p:txBody>
      </p:sp>
      <p:pic>
        <p:nvPicPr>
          <p:cNvPr id="2" name="Picture 1" descr="The screenshot of the source code window AddNums3 displays the assembly code for sum using the loop."/>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3307" y="2325036"/>
            <a:ext cx="6097386" cy="3304310"/>
          </a:xfrm>
          <a:prstGeom prst="rect">
            <a:avLst/>
          </a:prstGeom>
        </p:spPr>
      </p:pic>
      <p:sp>
        <p:nvSpPr>
          <p:cNvPr id="3" name="Rectangle 2"/>
          <p:cNvSpPr/>
          <p:nvPr/>
        </p:nvSpPr>
        <p:spPr>
          <a:xfrm>
            <a:off x="1523307" y="5706142"/>
            <a:ext cx="4572000" cy="338554"/>
          </a:xfrm>
          <a:prstGeom prst="rect">
            <a:avLst/>
          </a:prstGeom>
        </p:spPr>
        <p:txBody>
          <a:bodyPr>
            <a:spAutoFit/>
          </a:bodyPr>
          <a:lstStyle/>
          <a:p>
            <a:r>
              <a:rPr lang="en-IN" sz="1600" i="0" dirty="0">
                <a:latin typeface="+mn-lt"/>
              </a:rPr>
              <a:t>© Claus </a:t>
            </a:r>
            <a:r>
              <a:rPr lang="en-IN" sz="1600" i="0" dirty="0" err="1">
                <a:latin typeface="+mn-lt"/>
              </a:rPr>
              <a:t>Hampel</a:t>
            </a:r>
            <a:r>
              <a:rPr lang="en-IN" sz="1600" i="0" dirty="0">
                <a:latin typeface="+mn-lt"/>
              </a:rPr>
              <a:t>/</a:t>
            </a:r>
            <a:r>
              <a:rPr lang="en-IN" sz="1600" i="0" dirty="0" err="1">
                <a:latin typeface="+mn-lt"/>
              </a:rPr>
              <a:t>ullstein</a:t>
            </a:r>
            <a:r>
              <a:rPr lang="en-IN" sz="1600" i="0" dirty="0">
                <a:latin typeface="+mn-lt"/>
              </a:rPr>
              <a:t> </a:t>
            </a:r>
            <a:r>
              <a:rPr lang="en-IN" sz="1600" i="0" dirty="0" err="1">
                <a:latin typeface="+mn-lt"/>
              </a:rPr>
              <a:t>bild</a:t>
            </a:r>
            <a:r>
              <a:rPr lang="en-IN" sz="1600" i="0" dirty="0">
                <a:latin typeface="+mn-lt"/>
              </a:rPr>
              <a:t>/Getty images</a:t>
            </a:r>
          </a:p>
        </p:txBody>
      </p:sp>
    </p:spTree>
    <p:extLst>
      <p:ext uri="{BB962C8B-B14F-4D97-AF65-F5344CB8AC3E}">
        <p14:creationId xmlns:p14="http://schemas.microsoft.com/office/powerpoint/2010/main" val="4088739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2B977576-C20E-544E-BD73-3659869B46B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18F4E01-F3B4-6F45-A3B1-FCE00C44276B}" type="slidenum">
              <a:rPr lang="en-US" altLang="en-US" sz="1400"/>
              <a:pPr>
                <a:spcBef>
                  <a:spcPct val="0"/>
                </a:spcBef>
                <a:buFontTx/>
                <a:buNone/>
              </a:pPr>
              <a:t>31</a:t>
            </a:fld>
            <a:endParaRPr lang="en-US" altLang="en-US" sz="1400" dirty="0"/>
          </a:p>
        </p:txBody>
      </p:sp>
      <p:sp>
        <p:nvSpPr>
          <p:cNvPr id="41987" name="Rectangle 2">
            <a:extLst>
              <a:ext uri="{FF2B5EF4-FFF2-40B4-BE49-F238E27FC236}">
                <a16:creationId xmlns:a16="http://schemas.microsoft.com/office/drawing/2014/main" id="{DA865F93-70F8-8143-A4FB-4C299A4CCA82}"/>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Pseudocode</a:t>
            </a:r>
          </a:p>
        </p:txBody>
      </p:sp>
      <p:sp>
        <p:nvSpPr>
          <p:cNvPr id="41988" name="Rectangle 3">
            <a:extLst>
              <a:ext uri="{FF2B5EF4-FFF2-40B4-BE49-F238E27FC236}">
                <a16:creationId xmlns:a16="http://schemas.microsoft.com/office/drawing/2014/main" id="{893F5BA0-EED6-8847-9085-F7D1CD097B54}"/>
              </a:ext>
            </a:extLst>
          </p:cNvPr>
          <p:cNvSpPr>
            <a:spLocks noGrp="1" noChangeArrowheads="1"/>
          </p:cNvSpPr>
          <p:nvPr>
            <p:ph type="body" idx="1"/>
          </p:nvPr>
        </p:nvSpPr>
        <p:spPr>
          <a:xfrm>
            <a:off x="914400" y="1676400"/>
            <a:ext cx="6553200" cy="1981200"/>
          </a:xfrm>
        </p:spPr>
        <p:txBody>
          <a:bodyPr/>
          <a:lstStyle/>
          <a:p>
            <a:pPr eaLnBrk="1" hangingPunct="1">
              <a:lnSpc>
                <a:spcPct val="90000"/>
              </a:lnSpc>
              <a:buFontTx/>
              <a:buNone/>
            </a:pPr>
            <a:r>
              <a:rPr lang="en-US" altLang="en-US" sz="2800" b="1" dirty="0">
                <a:solidFill>
                  <a:srgbClr val="FF6600"/>
                </a:solidFill>
                <a:ea typeface="ＭＳ Ｐゴシック" panose="020B0600070205080204" pitchFamily="34" charset="-128"/>
              </a:rPr>
              <a:t>Pseudocode</a:t>
            </a:r>
            <a:endParaRPr lang="en-US" altLang="en-US" sz="2800" dirty="0">
              <a:solidFill>
                <a:srgbClr val="FF6600"/>
              </a:solidFill>
              <a:ea typeface="ＭＳ Ｐゴシック" panose="020B0600070205080204" pitchFamily="34" charset="-128"/>
            </a:endParaRPr>
          </a:p>
          <a:p>
            <a:pPr eaLnBrk="1" hangingPunct="1">
              <a:lnSpc>
                <a:spcPct val="90000"/>
              </a:lnSpc>
              <a:buFontTx/>
              <a:buNone/>
            </a:pPr>
            <a:r>
              <a:rPr lang="en-US" altLang="en-US" sz="2800" dirty="0">
                <a:ea typeface="ＭＳ Ｐゴシック" panose="020B0600070205080204" pitchFamily="34" charset="-128"/>
              </a:rPr>
              <a:t>A mixture of English and formatting to make the steps in an algorithm explicit</a:t>
            </a:r>
          </a:p>
          <a:p>
            <a:pPr eaLnBrk="1" hangingPunct="1">
              <a:lnSpc>
                <a:spcPct val="90000"/>
              </a:lnSpc>
              <a:buFontTx/>
              <a:buNone/>
            </a:pPr>
            <a:endParaRPr lang="en-US" altLang="en-US" sz="2000" dirty="0">
              <a:ea typeface="ＭＳ Ｐゴシック" panose="020B0600070205080204" pitchFamily="34" charset="-128"/>
            </a:endParaRPr>
          </a:p>
          <a:p>
            <a:pPr eaLnBrk="1" hangingPunct="1">
              <a:lnSpc>
                <a:spcPct val="90000"/>
              </a:lnSpc>
              <a:buFontTx/>
              <a:buNone/>
            </a:pPr>
            <a:r>
              <a:rPr lang="en-US" altLang="en-US" sz="2000" dirty="0">
                <a:ea typeface="ＭＳ Ｐゴシック" panose="020B0600070205080204" pitchFamily="34" charset="-128"/>
              </a:rPr>
              <a:t>Algorithm to convert base-10 number to other bases</a:t>
            </a:r>
          </a:p>
          <a:p>
            <a:pPr eaLnBrk="1" hangingPunct="1">
              <a:lnSpc>
                <a:spcPct val="90000"/>
              </a:lnSpc>
              <a:buFontTx/>
              <a:buNone/>
            </a:pPr>
            <a:endParaRPr lang="en-US" altLang="en-US" sz="2000" dirty="0">
              <a:ea typeface="ＭＳ Ｐゴシック" panose="020B0600070205080204" pitchFamily="34" charset="-128"/>
            </a:endParaRPr>
          </a:p>
          <a:p>
            <a:pPr eaLnBrk="1" hangingPunct="1">
              <a:lnSpc>
                <a:spcPct val="90000"/>
              </a:lnSpc>
              <a:buFontTx/>
              <a:buNone/>
            </a:pPr>
            <a:endParaRPr lang="en-US" altLang="en-US" sz="2800" dirty="0">
              <a:ea typeface="ＭＳ Ｐゴシック" panose="020B0600070205080204" pitchFamily="34" charset="-128"/>
            </a:endParaRPr>
          </a:p>
        </p:txBody>
      </p:sp>
      <p:sp>
        <p:nvSpPr>
          <p:cNvPr id="41991" name="Rectangle 10">
            <a:extLst>
              <a:ext uri="{FF2B5EF4-FFF2-40B4-BE49-F238E27FC236}">
                <a16:creationId xmlns:a16="http://schemas.microsoft.com/office/drawing/2014/main" id="{EC9B5E20-45E4-F347-9C7D-A944B5DD1178}"/>
              </a:ext>
            </a:extLst>
          </p:cNvPr>
          <p:cNvSpPr>
            <a:spLocks noChangeArrowheads="1"/>
          </p:cNvSpPr>
          <p:nvPr/>
        </p:nvSpPr>
        <p:spPr bwMode="auto">
          <a:xfrm>
            <a:off x="990600" y="4267200"/>
            <a:ext cx="7620000" cy="1524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While (the quotient is not zero)</a:t>
            </a:r>
          </a:p>
          <a:p>
            <a:pPr>
              <a:spcBef>
                <a:spcPct val="0"/>
              </a:spcBef>
              <a:buFontTx/>
              <a:buNone/>
            </a:pPr>
            <a:r>
              <a:rPr lang="en-US" altLang="en-US" sz="2000" dirty="0"/>
              <a:t>	Divide the decimal number by the new base</a:t>
            </a:r>
          </a:p>
          <a:p>
            <a:pPr>
              <a:spcBef>
                <a:spcPct val="0"/>
              </a:spcBef>
              <a:buFontTx/>
              <a:buNone/>
            </a:pPr>
            <a:r>
              <a:rPr lang="en-US" altLang="en-US" sz="2000" dirty="0"/>
              <a:t>	Make the remainder the next digit to the left in the answer</a:t>
            </a:r>
          </a:p>
          <a:p>
            <a:pPr>
              <a:spcBef>
                <a:spcPct val="0"/>
              </a:spcBef>
              <a:buFontTx/>
              <a:buNone/>
            </a:pPr>
            <a:r>
              <a:rPr lang="en-US" altLang="en-US" sz="2000" dirty="0"/>
              <a:t>	Replace the original decimal number with the quotient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BA20C104-0056-A745-A3B4-A2D9758E7A3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243AD93-0C5A-B14A-ABED-0AEFF9053C30}" type="slidenum">
              <a:rPr lang="en-US" altLang="en-US" sz="1400"/>
              <a:pPr>
                <a:spcBef>
                  <a:spcPct val="0"/>
                </a:spcBef>
                <a:buFontTx/>
                <a:buNone/>
              </a:pPr>
              <a:t>32</a:t>
            </a:fld>
            <a:endParaRPr lang="en-US" altLang="en-US" sz="1400" dirty="0"/>
          </a:p>
        </p:txBody>
      </p:sp>
      <p:sp>
        <p:nvSpPr>
          <p:cNvPr id="44035" name="Rectangle 2">
            <a:extLst>
              <a:ext uri="{FF2B5EF4-FFF2-40B4-BE49-F238E27FC236}">
                <a16:creationId xmlns:a16="http://schemas.microsoft.com/office/drawing/2014/main" id="{2880D57C-630F-4249-A8D2-E390DA561F23}"/>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Following an Algorithm</a:t>
            </a:r>
          </a:p>
        </p:txBody>
      </p:sp>
      <p:sp>
        <p:nvSpPr>
          <p:cNvPr id="44036" name="Rectangle 3">
            <a:extLst>
              <a:ext uri="{FF2B5EF4-FFF2-40B4-BE49-F238E27FC236}">
                <a16:creationId xmlns:a16="http://schemas.microsoft.com/office/drawing/2014/main" id="{C0E043F7-56B2-014C-8512-5EEBE73E7761}"/>
              </a:ext>
            </a:extLst>
          </p:cNvPr>
          <p:cNvSpPr>
            <a:spLocks noGrp="1" noChangeArrowheads="1"/>
          </p:cNvSpPr>
          <p:nvPr>
            <p:ph type="body" idx="1"/>
          </p:nvPr>
        </p:nvSpPr>
        <p:spPr>
          <a:xfrm>
            <a:off x="457200" y="1371600"/>
            <a:ext cx="8229600" cy="838200"/>
          </a:xfrm>
        </p:spPr>
        <p:txBody>
          <a:bodyPr/>
          <a:lstStyle/>
          <a:p>
            <a:pPr eaLnBrk="1" hangingPunct="1">
              <a:buFontTx/>
              <a:buNone/>
            </a:pPr>
            <a:r>
              <a:rPr lang="en-US" altLang="en-US" dirty="0">
                <a:ea typeface="ＭＳ Ｐゴシック" panose="020B0600070205080204" pitchFamily="34" charset="-128"/>
              </a:rPr>
              <a:t>Algorithm for preparing a Hollandaise sauce</a:t>
            </a:r>
          </a:p>
        </p:txBody>
      </p:sp>
      <p:sp>
        <p:nvSpPr>
          <p:cNvPr id="44038" name="Rectangle 8">
            <a:extLst>
              <a:ext uri="{FF2B5EF4-FFF2-40B4-BE49-F238E27FC236}">
                <a16:creationId xmlns:a16="http://schemas.microsoft.com/office/drawing/2014/main" id="{8968A32C-96BD-C740-83C7-BEF1A368D4F9}"/>
              </a:ext>
            </a:extLst>
          </p:cNvPr>
          <p:cNvSpPr>
            <a:spLocks noChangeArrowheads="1"/>
          </p:cNvSpPr>
          <p:nvPr/>
        </p:nvSpPr>
        <p:spPr bwMode="auto">
          <a:xfrm>
            <a:off x="990600" y="2209800"/>
            <a:ext cx="7162800" cy="37338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t>IF concerned about cholesterol</a:t>
            </a:r>
          </a:p>
          <a:p>
            <a:pPr>
              <a:spcBef>
                <a:spcPct val="0"/>
              </a:spcBef>
              <a:buFontTx/>
              <a:buNone/>
            </a:pPr>
            <a:r>
              <a:rPr lang="en-US" altLang="en-US" sz="1800" dirty="0"/>
              <a:t>	Put butter substitute in a pot</a:t>
            </a:r>
          </a:p>
          <a:p>
            <a:pPr>
              <a:spcBef>
                <a:spcPct val="0"/>
              </a:spcBef>
              <a:buFontTx/>
              <a:buNone/>
            </a:pPr>
            <a:r>
              <a:rPr lang="en-US" altLang="en-US" sz="1800" dirty="0"/>
              <a:t>ELSE</a:t>
            </a:r>
          </a:p>
          <a:p>
            <a:pPr>
              <a:spcBef>
                <a:spcPct val="0"/>
              </a:spcBef>
              <a:buFontTx/>
              <a:buNone/>
            </a:pPr>
            <a:r>
              <a:rPr lang="en-US" altLang="en-US" sz="1800" dirty="0"/>
              <a:t>	Put butter in a pot</a:t>
            </a:r>
          </a:p>
          <a:p>
            <a:pPr>
              <a:spcBef>
                <a:spcPct val="0"/>
              </a:spcBef>
              <a:buFontTx/>
              <a:buNone/>
            </a:pPr>
            <a:r>
              <a:rPr lang="en-US" altLang="en-US" sz="1800" dirty="0"/>
              <a:t>Turn on burner</a:t>
            </a:r>
          </a:p>
          <a:p>
            <a:pPr>
              <a:spcBef>
                <a:spcPct val="0"/>
              </a:spcBef>
              <a:buFontTx/>
              <a:buNone/>
            </a:pPr>
            <a:r>
              <a:rPr lang="en-US" altLang="en-US" sz="1800" dirty="0"/>
              <a:t>Put pot on the burner</a:t>
            </a:r>
          </a:p>
          <a:p>
            <a:pPr>
              <a:spcBef>
                <a:spcPct val="0"/>
              </a:spcBef>
              <a:buFontTx/>
              <a:buNone/>
            </a:pPr>
            <a:r>
              <a:rPr lang="en-US" altLang="en-US" sz="1800" dirty="0"/>
              <a:t>WHILE (NOT bubbling)</a:t>
            </a:r>
          </a:p>
          <a:p>
            <a:pPr>
              <a:spcBef>
                <a:spcPct val="0"/>
              </a:spcBef>
              <a:buFontTx/>
              <a:buNone/>
            </a:pPr>
            <a:r>
              <a:rPr lang="en-US" altLang="en-US" sz="1800" dirty="0"/>
              <a:t>	Leave pot on the burner</a:t>
            </a:r>
          </a:p>
          <a:p>
            <a:pPr>
              <a:spcBef>
                <a:spcPct val="0"/>
              </a:spcBef>
              <a:buFontTx/>
              <a:buNone/>
            </a:pPr>
            <a:r>
              <a:rPr lang="en-US" altLang="en-US" sz="1800" dirty="0"/>
              <a:t>Put other ingredients in the blender</a:t>
            </a:r>
          </a:p>
          <a:p>
            <a:pPr>
              <a:spcBef>
                <a:spcPct val="0"/>
              </a:spcBef>
              <a:buFontTx/>
              <a:buNone/>
            </a:pPr>
            <a:r>
              <a:rPr lang="en-US" altLang="en-US" sz="1800" dirty="0"/>
              <a:t>Turn on blender</a:t>
            </a:r>
          </a:p>
          <a:p>
            <a:pPr>
              <a:spcBef>
                <a:spcPct val="0"/>
              </a:spcBef>
              <a:buFontTx/>
              <a:buNone/>
            </a:pPr>
            <a:r>
              <a:rPr lang="en-US" altLang="en-US" sz="1800" dirty="0"/>
              <a:t>WHILE (more in pot)</a:t>
            </a:r>
          </a:p>
          <a:p>
            <a:pPr>
              <a:spcBef>
                <a:spcPct val="0"/>
              </a:spcBef>
              <a:buFontTx/>
              <a:buNone/>
            </a:pPr>
            <a:r>
              <a:rPr lang="en-US" altLang="en-US" sz="1800" dirty="0"/>
              <a:t>	Pour contents into blender in slow stream</a:t>
            </a:r>
          </a:p>
          <a:p>
            <a:pPr>
              <a:spcBef>
                <a:spcPct val="0"/>
              </a:spcBef>
              <a:buFontTx/>
              <a:buNone/>
            </a:pPr>
            <a:r>
              <a:rPr lang="en-US" altLang="en-US" sz="1800" dirty="0"/>
              <a:t>Turn off blender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0D4AE609-C40D-6141-878E-CBC3D9B62BA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88C14C9-61EA-D841-960F-2A0F63D85F45}" type="slidenum">
              <a:rPr lang="en-US" altLang="en-US" sz="1400"/>
              <a:pPr>
                <a:spcBef>
                  <a:spcPct val="0"/>
                </a:spcBef>
                <a:buFontTx/>
                <a:buNone/>
              </a:pPr>
              <a:t>33</a:t>
            </a:fld>
            <a:endParaRPr lang="en-US" altLang="en-US" sz="1400" dirty="0"/>
          </a:p>
        </p:txBody>
      </p:sp>
      <p:sp>
        <p:nvSpPr>
          <p:cNvPr id="46083" name="Rectangle 2">
            <a:extLst>
              <a:ext uri="{FF2B5EF4-FFF2-40B4-BE49-F238E27FC236}">
                <a16:creationId xmlns:a16="http://schemas.microsoft.com/office/drawing/2014/main" id="{1970CF69-9B04-E046-84A6-D3C0A226E79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Pseudocode</a:t>
            </a:r>
          </a:p>
        </p:txBody>
      </p:sp>
      <p:sp>
        <p:nvSpPr>
          <p:cNvPr id="46084" name="Rectangle 3">
            <a:extLst>
              <a:ext uri="{FF2B5EF4-FFF2-40B4-BE49-F238E27FC236}">
                <a16:creationId xmlns:a16="http://schemas.microsoft.com/office/drawing/2014/main" id="{32BE8AE8-BAD7-1943-A687-4481BB52F58B}"/>
              </a:ext>
            </a:extLst>
          </p:cNvPr>
          <p:cNvSpPr>
            <a:spLocks noGrp="1" noChangeArrowheads="1"/>
          </p:cNvSpPr>
          <p:nvPr>
            <p:ph type="body" idx="1"/>
          </p:nvPr>
        </p:nvSpPr>
        <p:spPr>
          <a:xfrm>
            <a:off x="685800" y="1447800"/>
            <a:ext cx="8229600" cy="4572000"/>
          </a:xfrm>
        </p:spPr>
        <p:txBody>
          <a:bodyPr/>
          <a:lstStyle/>
          <a:p>
            <a:pPr eaLnBrk="1" hangingPunct="1">
              <a:buFontTx/>
              <a:buNone/>
            </a:pPr>
            <a:r>
              <a:rPr lang="en-US" altLang="en-US" b="1" dirty="0">
                <a:solidFill>
                  <a:srgbClr val="FF6600"/>
                </a:solidFill>
                <a:ea typeface="ＭＳ Ｐゴシック" panose="020B0600070205080204" pitchFamily="34" charset="-128"/>
              </a:rPr>
              <a:t>Pseudocode</a:t>
            </a:r>
            <a:endParaRPr lang="en-US" altLang="en-US" dirty="0">
              <a:solidFill>
                <a:srgbClr val="FF6600"/>
              </a:solidFill>
              <a:ea typeface="ＭＳ Ｐゴシック" panose="020B0600070205080204" pitchFamily="34" charset="-128"/>
            </a:endParaRPr>
          </a:p>
          <a:p>
            <a:pPr eaLnBrk="1" hangingPunct="1">
              <a:buFontTx/>
              <a:buNone/>
            </a:pPr>
            <a:r>
              <a:rPr lang="en-US" altLang="en-US" dirty="0">
                <a:ea typeface="ＭＳ Ｐゴシック" panose="020B0600070205080204" pitchFamily="34" charset="-128"/>
              </a:rPr>
              <a:t>A way of expressing algorithms that uses a mixture of </a:t>
            </a:r>
            <a:r>
              <a:rPr lang="en-US" altLang="en-US" i="1" dirty="0">
                <a:ea typeface="ＭＳ Ｐゴシック" panose="020B0600070205080204" pitchFamily="34" charset="-128"/>
              </a:rPr>
              <a:t>English phrases</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indentation</a:t>
            </a:r>
            <a:r>
              <a:rPr lang="en-US" altLang="en-US" dirty="0">
                <a:ea typeface="ＭＳ Ｐゴシック" panose="020B0600070205080204" pitchFamily="34" charset="-128"/>
              </a:rPr>
              <a:t> to make the steps in the solution explicit</a:t>
            </a:r>
          </a:p>
          <a:p>
            <a:pPr eaLnBrk="1" hangingPunct="1">
              <a:buFontTx/>
              <a:buNone/>
            </a:pPr>
            <a:r>
              <a:rPr lang="en-US" altLang="en-US" dirty="0">
                <a:ea typeface="ＭＳ Ｐゴシック" panose="020B0600070205080204" pitchFamily="34" charset="-128"/>
              </a:rPr>
              <a:t>There are no grammar rules in pseudocode, but it’s important to be consistent and unambiguous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8F304015-2B81-9942-9133-C3D13462908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C775090-1F84-6740-A1CA-13EAD8B9646A}" type="slidenum">
              <a:rPr lang="en-US" altLang="en-US" sz="1400"/>
              <a:pPr>
                <a:spcBef>
                  <a:spcPct val="0"/>
                </a:spcBef>
                <a:buFontTx/>
                <a:buNone/>
              </a:pPr>
              <a:t>34</a:t>
            </a:fld>
            <a:endParaRPr lang="en-US" altLang="en-US" sz="1400" dirty="0"/>
          </a:p>
        </p:txBody>
      </p:sp>
      <p:sp>
        <p:nvSpPr>
          <p:cNvPr id="47107" name="Rectangle 2">
            <a:extLst>
              <a:ext uri="{FF2B5EF4-FFF2-40B4-BE49-F238E27FC236}">
                <a16:creationId xmlns:a16="http://schemas.microsoft.com/office/drawing/2014/main" id="{C7D0133B-893A-5446-B8B2-7D196F0DCF3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Following Pseudocode </a:t>
            </a:r>
            <a:r>
              <a:rPr lang="en-US" altLang="en-US" sz="1800" dirty="0">
                <a:ea typeface="ＭＳ Ｐゴシック" panose="020B0600070205080204" pitchFamily="34" charset="-128"/>
              </a:rPr>
              <a:t>(1 of 2)</a:t>
            </a:r>
          </a:p>
        </p:txBody>
      </p:sp>
      <p:sp>
        <p:nvSpPr>
          <p:cNvPr id="47108" name="Rectangle 5">
            <a:extLst>
              <a:ext uri="{FF2B5EF4-FFF2-40B4-BE49-F238E27FC236}">
                <a16:creationId xmlns:a16="http://schemas.microsoft.com/office/drawing/2014/main" id="{D3A9E217-55DC-464F-B5C1-5F3EB964CA0C}"/>
              </a:ext>
            </a:extLst>
          </p:cNvPr>
          <p:cNvSpPr>
            <a:spLocks noChangeArrowheads="1"/>
          </p:cNvSpPr>
          <p:nvPr/>
        </p:nvSpPr>
        <p:spPr bwMode="auto">
          <a:xfrm>
            <a:off x="1143000" y="3505200"/>
            <a:ext cx="6553200" cy="21336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i="0" dirty="0"/>
              <a:t>What is 93 in base 8?</a:t>
            </a:r>
          </a:p>
          <a:p>
            <a:pPr>
              <a:spcBef>
                <a:spcPct val="0"/>
              </a:spcBef>
              <a:buFontTx/>
              <a:buNone/>
            </a:pPr>
            <a:r>
              <a:rPr lang="en-US" altLang="en-US" sz="2400" i="0" dirty="0"/>
              <a:t>	93/8 gives 11 remainder 5</a:t>
            </a:r>
          </a:p>
          <a:p>
            <a:pPr>
              <a:spcBef>
                <a:spcPct val="0"/>
              </a:spcBef>
              <a:buFontTx/>
              <a:buNone/>
            </a:pPr>
            <a:r>
              <a:rPr lang="en-US" altLang="en-US" sz="2400" i="0" dirty="0"/>
              <a:t>	11/6 gives 1 remainder 3</a:t>
            </a:r>
          </a:p>
          <a:p>
            <a:pPr>
              <a:spcBef>
                <a:spcPct val="0"/>
              </a:spcBef>
              <a:buFontTx/>
              <a:buNone/>
            </a:pPr>
            <a:r>
              <a:rPr lang="en-US" altLang="en-US" sz="2400" i="0" dirty="0"/>
              <a:t>	1/ 8 gives 0 remainder 1</a:t>
            </a:r>
          </a:p>
          <a:p>
            <a:pPr>
              <a:spcBef>
                <a:spcPct val="0"/>
              </a:spcBef>
              <a:buFontTx/>
              <a:buNone/>
            </a:pPr>
            <a:r>
              <a:rPr lang="en-US" altLang="en-US" sz="2400" i="0" dirty="0"/>
              <a:t>			answer       1 3 5</a:t>
            </a:r>
          </a:p>
        </p:txBody>
      </p:sp>
      <p:sp>
        <p:nvSpPr>
          <p:cNvPr id="47109" name="Line 6">
            <a:extLst>
              <a:ext uri="{FF2B5EF4-FFF2-40B4-BE49-F238E27FC236}">
                <a16:creationId xmlns:a16="http://schemas.microsoft.com/office/drawing/2014/main" id="{F1D7A996-6E22-CE47-B16B-EFCEE6D9C555}"/>
              </a:ext>
            </a:extLst>
          </p:cNvPr>
          <p:cNvSpPr>
            <a:spLocks noChangeShapeType="1"/>
          </p:cNvSpPr>
          <p:nvPr/>
        </p:nvSpPr>
        <p:spPr bwMode="auto">
          <a:xfrm>
            <a:off x="5486400" y="4876800"/>
            <a:ext cx="152400" cy="15240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7110" name="Line 7">
            <a:extLst>
              <a:ext uri="{FF2B5EF4-FFF2-40B4-BE49-F238E27FC236}">
                <a16:creationId xmlns:a16="http://schemas.microsoft.com/office/drawing/2014/main" id="{2D9BE7D6-6C92-5A4A-A2D2-950136270EF3}"/>
              </a:ext>
            </a:extLst>
          </p:cNvPr>
          <p:cNvSpPr>
            <a:spLocks noChangeShapeType="1"/>
          </p:cNvSpPr>
          <p:nvPr/>
        </p:nvSpPr>
        <p:spPr bwMode="auto">
          <a:xfrm>
            <a:off x="5562600" y="4495800"/>
            <a:ext cx="228600" cy="45720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7111" name="Line 8">
            <a:extLst>
              <a:ext uri="{FF2B5EF4-FFF2-40B4-BE49-F238E27FC236}">
                <a16:creationId xmlns:a16="http://schemas.microsoft.com/office/drawing/2014/main" id="{E78D36B2-1DB1-EB4A-8D16-8E1FCC931E6D}"/>
              </a:ext>
            </a:extLst>
          </p:cNvPr>
          <p:cNvSpPr>
            <a:spLocks noChangeShapeType="1"/>
          </p:cNvSpPr>
          <p:nvPr/>
        </p:nvSpPr>
        <p:spPr bwMode="auto">
          <a:xfrm>
            <a:off x="5715000" y="4191000"/>
            <a:ext cx="381000" cy="76200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7112" name="Rectangle 10">
            <a:extLst>
              <a:ext uri="{FF2B5EF4-FFF2-40B4-BE49-F238E27FC236}">
                <a16:creationId xmlns:a16="http://schemas.microsoft.com/office/drawing/2014/main" id="{03CD9B1A-1CA4-8046-AC65-98F0859CAACF}"/>
              </a:ext>
            </a:extLst>
          </p:cNvPr>
          <p:cNvSpPr>
            <a:spLocks noChangeArrowheads="1"/>
          </p:cNvSpPr>
          <p:nvPr/>
        </p:nvSpPr>
        <p:spPr bwMode="auto">
          <a:xfrm>
            <a:off x="762000" y="1447800"/>
            <a:ext cx="7543800" cy="1752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While (the quotient is not zero)</a:t>
            </a:r>
          </a:p>
          <a:p>
            <a:pPr>
              <a:spcBef>
                <a:spcPct val="0"/>
              </a:spcBef>
              <a:buFontTx/>
              <a:buNone/>
            </a:pPr>
            <a:r>
              <a:rPr lang="en-US" altLang="en-US" sz="2000" dirty="0"/>
              <a:t>	Divide the decimal number by the new base</a:t>
            </a:r>
          </a:p>
          <a:p>
            <a:pPr>
              <a:spcBef>
                <a:spcPct val="0"/>
              </a:spcBef>
              <a:buFontTx/>
              <a:buNone/>
            </a:pPr>
            <a:r>
              <a:rPr lang="en-US" altLang="en-US" sz="2000" dirty="0"/>
              <a:t>	Make the remainder the next digit to the left in the answer</a:t>
            </a:r>
          </a:p>
          <a:p>
            <a:pPr>
              <a:spcBef>
                <a:spcPct val="0"/>
              </a:spcBef>
              <a:buFontTx/>
              <a:buNone/>
            </a:pPr>
            <a:r>
              <a:rPr lang="en-US" altLang="en-US" sz="2000" dirty="0"/>
              <a:t>	Replace the original decimal number with</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CCC1EAEA-247A-8944-9E7E-8C28F9D8A40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00F0BDE-8346-924C-AEE2-C8D68AFBA36A}" type="slidenum">
              <a:rPr lang="en-US" altLang="en-US" sz="1400"/>
              <a:pPr>
                <a:spcBef>
                  <a:spcPct val="0"/>
                </a:spcBef>
                <a:buFontTx/>
                <a:buNone/>
              </a:pPr>
              <a:t>35</a:t>
            </a:fld>
            <a:endParaRPr lang="en-US" altLang="en-US" sz="1400" dirty="0"/>
          </a:p>
        </p:txBody>
      </p:sp>
      <p:sp>
        <p:nvSpPr>
          <p:cNvPr id="48131" name="Rectangle 2">
            <a:extLst>
              <a:ext uri="{FF2B5EF4-FFF2-40B4-BE49-F238E27FC236}">
                <a16:creationId xmlns:a16="http://schemas.microsoft.com/office/drawing/2014/main" id="{269F3207-48B9-254F-9021-D2BD24E234C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Following Pseudocode </a:t>
            </a:r>
            <a:r>
              <a:rPr lang="en-US" altLang="en-US" sz="1800" dirty="0">
                <a:ea typeface="ＭＳ Ｐゴシック" panose="020B0600070205080204" pitchFamily="34" charset="-128"/>
              </a:rPr>
              <a:t>(2 of 2)</a:t>
            </a:r>
          </a:p>
        </p:txBody>
      </p:sp>
      <p:pic>
        <p:nvPicPr>
          <p:cNvPr id="48133" name="Picture 1">
            <a:extLst>
              <a:ext uri="{FF2B5EF4-FFF2-40B4-BE49-F238E27FC236}">
                <a16:creationId xmlns:a16="http://schemas.microsoft.com/office/drawing/2014/main" id="{7DECFC6B-69A5-A143-8DF5-1668994E01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328" y="1447800"/>
            <a:ext cx="7913343"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9D4276BC-3662-8E4E-99C4-CB193BF8991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8CD782F-E0DF-7642-AE28-AF8228268139}" type="slidenum">
              <a:rPr lang="en-US" altLang="en-US" sz="1400"/>
              <a:pPr>
                <a:spcBef>
                  <a:spcPct val="0"/>
                </a:spcBef>
                <a:buFontTx/>
                <a:buNone/>
              </a:pPr>
              <a:t>36</a:t>
            </a:fld>
            <a:endParaRPr lang="en-US" altLang="en-US" sz="1400" dirty="0"/>
          </a:p>
        </p:txBody>
      </p:sp>
      <p:sp>
        <p:nvSpPr>
          <p:cNvPr id="50179" name="Rectangle 2">
            <a:extLst>
              <a:ext uri="{FF2B5EF4-FFF2-40B4-BE49-F238E27FC236}">
                <a16:creationId xmlns:a16="http://schemas.microsoft.com/office/drawing/2014/main" id="{32189382-4D07-564D-9F72-41384EF87338}"/>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Pseudocode Functionality </a:t>
            </a:r>
            <a:r>
              <a:rPr lang="en-US" altLang="en-US" sz="1800" dirty="0">
                <a:ea typeface="ＭＳ Ｐゴシック" panose="020B0600070205080204" pitchFamily="34" charset="-128"/>
              </a:rPr>
              <a:t>(1 of 5)</a:t>
            </a:r>
          </a:p>
        </p:txBody>
      </p:sp>
      <p:sp>
        <p:nvSpPr>
          <p:cNvPr id="50180" name="Rectangle 3">
            <a:extLst>
              <a:ext uri="{FF2B5EF4-FFF2-40B4-BE49-F238E27FC236}">
                <a16:creationId xmlns:a16="http://schemas.microsoft.com/office/drawing/2014/main" id="{E47F3586-8A9F-4D4D-9453-FCD0F41EBE6C}"/>
              </a:ext>
            </a:extLst>
          </p:cNvPr>
          <p:cNvSpPr>
            <a:spLocks noGrp="1" noChangeArrowheads="1"/>
          </p:cNvSpPr>
          <p:nvPr>
            <p:ph type="body" idx="1"/>
          </p:nvPr>
        </p:nvSpPr>
        <p:spPr>
          <a:xfrm>
            <a:off x="685800" y="1295400"/>
            <a:ext cx="8229600" cy="4572000"/>
          </a:xfrm>
        </p:spPr>
        <p:txBody>
          <a:bodyPr/>
          <a:lstStyle/>
          <a:p>
            <a:pPr eaLnBrk="1" hangingPunct="1">
              <a:lnSpc>
                <a:spcPct val="90000"/>
              </a:lnSpc>
              <a:buFontTx/>
              <a:buNone/>
            </a:pPr>
            <a:r>
              <a:rPr lang="en-US" altLang="en-US" sz="2800" b="1" dirty="0">
                <a:solidFill>
                  <a:srgbClr val="FF6600"/>
                </a:solidFill>
                <a:ea typeface="ＭＳ Ｐゴシック" panose="020B0600070205080204" pitchFamily="34" charset="-128"/>
              </a:rPr>
              <a:t>Variables</a:t>
            </a:r>
          </a:p>
          <a:p>
            <a:pPr eaLnBrk="1" hangingPunct="1">
              <a:lnSpc>
                <a:spcPct val="90000"/>
              </a:lnSpc>
              <a:buFontTx/>
              <a:buNone/>
            </a:pPr>
            <a:r>
              <a:rPr lang="en-US" altLang="en-US" sz="2400" dirty="0">
                <a:ea typeface="ＭＳ Ｐゴシック" panose="020B0600070205080204" pitchFamily="34" charset="-128"/>
              </a:rPr>
              <a:t>Names of places to store values</a:t>
            </a:r>
          </a:p>
          <a:p>
            <a:pPr eaLnBrk="1" hangingPunct="1">
              <a:lnSpc>
                <a:spcPct val="90000"/>
              </a:lnSpc>
              <a:buFontTx/>
              <a:buNone/>
            </a:pPr>
            <a:r>
              <a:rPr lang="en-US" altLang="en-US" sz="2800" dirty="0">
                <a:solidFill>
                  <a:srgbClr val="FF6600"/>
                </a:solidFill>
                <a:ea typeface="ＭＳ Ｐゴシック" panose="020B0600070205080204" pitchFamily="34" charset="-128"/>
              </a:rPr>
              <a:t>		</a:t>
            </a:r>
            <a:r>
              <a:rPr lang="en-US" altLang="en-US" sz="2000" i="1" dirty="0">
                <a:solidFill>
                  <a:srgbClr val="FF6600"/>
                </a:solidFill>
                <a:ea typeface="ＭＳ Ｐゴシック" panose="020B0600070205080204" pitchFamily="34" charset="-128"/>
              </a:rPr>
              <a:t>quotient, decimalNumber, newBase</a:t>
            </a:r>
            <a:endParaRPr lang="en-US" altLang="en-US" sz="2000" dirty="0">
              <a:solidFill>
                <a:srgbClr val="FF6600"/>
              </a:solidFill>
              <a:ea typeface="ＭＳ Ｐゴシック" panose="020B0600070205080204" pitchFamily="34" charset="-128"/>
            </a:endParaRPr>
          </a:p>
          <a:p>
            <a:pPr eaLnBrk="1" hangingPunct="1">
              <a:lnSpc>
                <a:spcPct val="90000"/>
              </a:lnSpc>
              <a:buFontTx/>
              <a:buNone/>
            </a:pPr>
            <a:r>
              <a:rPr lang="en-US" altLang="en-US" sz="2800" b="1" dirty="0">
                <a:solidFill>
                  <a:srgbClr val="FF6600"/>
                </a:solidFill>
                <a:ea typeface="ＭＳ Ｐゴシック" panose="020B0600070205080204" pitchFamily="34" charset="-128"/>
              </a:rPr>
              <a:t>Assignment</a:t>
            </a:r>
          </a:p>
          <a:p>
            <a:pPr eaLnBrk="1" hangingPunct="1">
              <a:lnSpc>
                <a:spcPct val="90000"/>
              </a:lnSpc>
              <a:buFontTx/>
              <a:buNone/>
            </a:pPr>
            <a:r>
              <a:rPr lang="en-US" altLang="en-US" sz="2400" dirty="0">
                <a:ea typeface="ＭＳ Ｐゴシック" panose="020B0600070205080204" pitchFamily="34" charset="-128"/>
              </a:rPr>
              <a:t>Storing the value of an expression into a variable</a:t>
            </a:r>
            <a:endParaRPr lang="en-US" altLang="en-US" sz="2800" dirty="0">
              <a:ea typeface="ＭＳ Ｐゴシック" panose="020B0600070205080204" pitchFamily="34" charset="-128"/>
            </a:endParaRPr>
          </a:p>
          <a:p>
            <a:pPr eaLnBrk="1" hangingPunct="1">
              <a:lnSpc>
                <a:spcPct val="90000"/>
              </a:lnSpc>
              <a:buFontTx/>
              <a:buNone/>
            </a:pPr>
            <a:r>
              <a:rPr lang="en-US" altLang="en-US" sz="2800" dirty="0">
                <a:ea typeface="ＭＳ Ｐゴシック" panose="020B0600070205080204" pitchFamily="34" charset="-128"/>
              </a:rPr>
              <a:t>	</a:t>
            </a:r>
            <a:r>
              <a:rPr lang="en-US" altLang="en-US" sz="1800" dirty="0">
                <a:ea typeface="ＭＳ Ｐゴシック" panose="020B0600070205080204" pitchFamily="34" charset="-128"/>
              </a:rPr>
              <a:t>	</a:t>
            </a:r>
            <a:r>
              <a:rPr lang="en-US" altLang="en-US" sz="2000" i="1" dirty="0">
                <a:ea typeface="ＭＳ Ｐゴシック" panose="020B0600070205080204" pitchFamily="34" charset="-128"/>
              </a:rPr>
              <a:t>Set quotient to 64</a:t>
            </a:r>
          </a:p>
          <a:p>
            <a:pPr eaLnBrk="1" hangingPunct="1">
              <a:lnSpc>
                <a:spcPct val="90000"/>
              </a:lnSpc>
              <a:buFontTx/>
              <a:buNone/>
            </a:pPr>
            <a:r>
              <a:rPr lang="en-US" altLang="en-US" sz="2000" i="1" dirty="0">
                <a:ea typeface="ＭＳ Ｐゴシック" panose="020B0600070205080204" pitchFamily="34" charset="-128"/>
              </a:rPr>
              <a:t>		quotient &lt;-- 64</a:t>
            </a:r>
          </a:p>
          <a:p>
            <a:pPr eaLnBrk="1" hangingPunct="1">
              <a:lnSpc>
                <a:spcPct val="90000"/>
              </a:lnSpc>
              <a:buFontTx/>
              <a:buNone/>
            </a:pPr>
            <a:r>
              <a:rPr lang="en-US" altLang="en-US" sz="2000" i="1" dirty="0">
                <a:ea typeface="ＭＳ Ｐゴシック" panose="020B0600070205080204" pitchFamily="34" charset="-128"/>
              </a:rPr>
              <a:t>		quotient &lt;-- 6 * 10 + 4</a:t>
            </a:r>
          </a:p>
          <a:p>
            <a:pPr eaLnBrk="1" hangingPunct="1">
              <a:lnSpc>
                <a:spcPct val="90000"/>
              </a:lnSpc>
              <a:buFontTx/>
              <a:buNone/>
            </a:pPr>
            <a:endParaRPr lang="en-US" altLang="en-US" sz="2800" dirty="0">
              <a:ea typeface="ＭＳ Ｐゴシック" panose="020B0600070205080204" pitchFamily="3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a:extLst>
              <a:ext uri="{FF2B5EF4-FFF2-40B4-BE49-F238E27FC236}">
                <a16:creationId xmlns:a16="http://schemas.microsoft.com/office/drawing/2014/main" id="{F556137B-C374-D540-8E97-08A37AF31BF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5185980-D2E2-AC4A-8AAE-F66A60FA34BD}" type="slidenum">
              <a:rPr lang="en-US" altLang="en-US" sz="1400"/>
              <a:pPr>
                <a:spcBef>
                  <a:spcPct val="0"/>
                </a:spcBef>
                <a:buFontTx/>
                <a:buNone/>
              </a:pPr>
              <a:t>37</a:t>
            </a:fld>
            <a:endParaRPr lang="en-US" altLang="en-US" sz="1400" dirty="0"/>
          </a:p>
        </p:txBody>
      </p:sp>
      <p:sp>
        <p:nvSpPr>
          <p:cNvPr id="51203" name="Rectangle 2">
            <a:extLst>
              <a:ext uri="{FF2B5EF4-FFF2-40B4-BE49-F238E27FC236}">
                <a16:creationId xmlns:a16="http://schemas.microsoft.com/office/drawing/2014/main" id="{20DC2736-8091-AC42-8C97-0655A328DD99}"/>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Pseudocode Functionality </a:t>
            </a:r>
            <a:r>
              <a:rPr lang="en-US" altLang="en-US" sz="1800" dirty="0">
                <a:ea typeface="ＭＳ Ｐゴシック" panose="020B0600070205080204" pitchFamily="34" charset="-128"/>
              </a:rPr>
              <a:t>(2 of 5)</a:t>
            </a:r>
          </a:p>
        </p:txBody>
      </p:sp>
      <p:sp>
        <p:nvSpPr>
          <p:cNvPr id="51204" name="Rectangle 3">
            <a:extLst>
              <a:ext uri="{FF2B5EF4-FFF2-40B4-BE49-F238E27FC236}">
                <a16:creationId xmlns:a16="http://schemas.microsoft.com/office/drawing/2014/main" id="{AE81DF17-9DC0-384B-B73A-B7AD581FE74B}"/>
              </a:ext>
            </a:extLst>
          </p:cNvPr>
          <p:cNvSpPr>
            <a:spLocks noGrp="1" noChangeArrowheads="1"/>
          </p:cNvSpPr>
          <p:nvPr>
            <p:ph type="body" idx="1"/>
          </p:nvPr>
        </p:nvSpPr>
        <p:spPr>
          <a:xfrm>
            <a:off x="762000" y="1371600"/>
            <a:ext cx="8229600" cy="4572000"/>
          </a:xfrm>
        </p:spPr>
        <p:txBody>
          <a:bodyPr/>
          <a:lstStyle/>
          <a:p>
            <a:pPr eaLnBrk="1" hangingPunct="1">
              <a:buFontTx/>
              <a:buNone/>
            </a:pPr>
            <a:r>
              <a:rPr lang="en-US" altLang="en-US" b="1" dirty="0">
                <a:solidFill>
                  <a:srgbClr val="FF6600"/>
                </a:solidFill>
                <a:ea typeface="ＭＳ Ｐゴシック" panose="020B0600070205080204" pitchFamily="34" charset="-128"/>
              </a:rPr>
              <a:t>Output</a:t>
            </a:r>
          </a:p>
          <a:p>
            <a:pPr eaLnBrk="1" hangingPunct="1">
              <a:buFontTx/>
              <a:buNone/>
            </a:pPr>
            <a:r>
              <a:rPr lang="en-US" altLang="en-US" dirty="0">
                <a:ea typeface="ＭＳ Ｐゴシック" panose="020B0600070205080204" pitchFamily="34" charset="-128"/>
              </a:rPr>
              <a:t>Printing a value on an output device</a:t>
            </a:r>
          </a:p>
          <a:p>
            <a:pPr eaLnBrk="1" hangingPunct="1">
              <a:buFontTx/>
              <a:buNone/>
            </a:pPr>
            <a:r>
              <a:rPr lang="en-US" altLang="en-US" sz="1800" dirty="0">
                <a:ea typeface="ＭＳ Ｐゴシック" panose="020B0600070205080204" pitchFamily="34" charset="-128"/>
              </a:rPr>
              <a:t>		</a:t>
            </a:r>
            <a:r>
              <a:rPr lang="en-US" altLang="en-US" sz="2400" i="1" dirty="0">
                <a:ea typeface="ＭＳ Ｐゴシック" panose="020B0600070205080204" pitchFamily="34" charset="-128"/>
              </a:rPr>
              <a:t>Write, Print</a:t>
            </a:r>
            <a:endParaRPr lang="en-US" altLang="en-US" sz="2400" b="1" i="1" dirty="0">
              <a:solidFill>
                <a:srgbClr val="3333FF"/>
              </a:solidFill>
              <a:ea typeface="ＭＳ Ｐゴシック" panose="020B0600070205080204" pitchFamily="34" charset="-128"/>
            </a:endParaRPr>
          </a:p>
          <a:p>
            <a:pPr eaLnBrk="1" hangingPunct="1">
              <a:buFontTx/>
              <a:buNone/>
            </a:pPr>
            <a:r>
              <a:rPr lang="en-US" altLang="en-US" b="1" dirty="0">
                <a:solidFill>
                  <a:srgbClr val="FF6600"/>
                </a:solidFill>
                <a:ea typeface="ＭＳ Ｐゴシック" panose="020B0600070205080204" pitchFamily="34" charset="-128"/>
              </a:rPr>
              <a:t>Input</a:t>
            </a:r>
          </a:p>
          <a:p>
            <a:pPr eaLnBrk="1" hangingPunct="1">
              <a:buFontTx/>
              <a:buNone/>
            </a:pPr>
            <a:r>
              <a:rPr lang="en-US" altLang="en-US" dirty="0">
                <a:ea typeface="ＭＳ Ｐゴシック" panose="020B0600070205080204" pitchFamily="34" charset="-128"/>
              </a:rPr>
              <a:t>Getting values from the outside word and storing them into variables</a:t>
            </a:r>
          </a:p>
          <a:p>
            <a:pPr eaLnBrk="1" hangingPunct="1">
              <a:buFontTx/>
              <a:buNone/>
            </a:pPr>
            <a:r>
              <a:rPr lang="en-US" altLang="en-US" sz="1800" dirty="0">
                <a:ea typeface="ＭＳ Ｐゴシック" panose="020B0600070205080204" pitchFamily="34" charset="-128"/>
              </a:rPr>
              <a:t>		</a:t>
            </a:r>
            <a:r>
              <a:rPr lang="en-US" altLang="en-US" sz="2400" i="1" dirty="0">
                <a:ea typeface="ＭＳ Ｐゴシック" panose="020B0600070205080204" pitchFamily="34" charset="-128"/>
              </a:rPr>
              <a:t>Get, Read</a:t>
            </a:r>
            <a:r>
              <a:rPr lang="en-US" altLang="en-US" sz="1800" i="1" dirty="0">
                <a:ea typeface="ＭＳ Ｐゴシック" panose="020B0600070205080204" pitchFamily="34" charset="-128"/>
              </a:rPr>
              <a:t>	</a:t>
            </a:r>
            <a:r>
              <a:rPr lang="en-US" altLang="en-US" sz="1800" dirty="0">
                <a:ea typeface="ＭＳ Ｐゴシック" panose="020B0600070205080204" pitchFamily="34" charset="-128"/>
              </a:rPr>
              <a:t>	</a:t>
            </a:r>
            <a:endParaRPr lang="en-US" altLang="en-US" sz="1800" i="1" dirty="0">
              <a:ea typeface="ＭＳ Ｐゴシック" panose="020B0600070205080204"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01163C66-4484-CE47-AF0B-6E8808B7DAB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7FD4577-7BFD-8C48-98CA-1DAFBCC57E11}" type="slidenum">
              <a:rPr lang="en-US" altLang="en-US" sz="1400"/>
              <a:pPr>
                <a:spcBef>
                  <a:spcPct val="0"/>
                </a:spcBef>
                <a:buFontTx/>
                <a:buNone/>
              </a:pPr>
              <a:t>38</a:t>
            </a:fld>
            <a:endParaRPr lang="en-US" altLang="en-US" sz="1400" dirty="0"/>
          </a:p>
        </p:txBody>
      </p:sp>
      <p:sp>
        <p:nvSpPr>
          <p:cNvPr id="52227" name="Rectangle 2">
            <a:extLst>
              <a:ext uri="{FF2B5EF4-FFF2-40B4-BE49-F238E27FC236}">
                <a16:creationId xmlns:a16="http://schemas.microsoft.com/office/drawing/2014/main" id="{40F4A835-B102-0947-B9F9-3AE711A4413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Pseudocode Functionality </a:t>
            </a:r>
            <a:r>
              <a:rPr lang="en-US" altLang="en-US" sz="1800" dirty="0">
                <a:ea typeface="ＭＳ Ｐゴシック" panose="020B0600070205080204" pitchFamily="34" charset="-128"/>
              </a:rPr>
              <a:t>(3 of 5)</a:t>
            </a:r>
          </a:p>
        </p:txBody>
      </p:sp>
      <p:sp>
        <p:nvSpPr>
          <p:cNvPr id="52228" name="Rectangle 3">
            <a:extLst>
              <a:ext uri="{FF2B5EF4-FFF2-40B4-BE49-F238E27FC236}">
                <a16:creationId xmlns:a16="http://schemas.microsoft.com/office/drawing/2014/main" id="{C5CB8CDE-323F-3D4D-B397-A002F043789A}"/>
              </a:ext>
            </a:extLst>
          </p:cNvPr>
          <p:cNvSpPr>
            <a:spLocks noGrp="1" noChangeArrowheads="1"/>
          </p:cNvSpPr>
          <p:nvPr>
            <p:ph type="body" idx="1"/>
          </p:nvPr>
        </p:nvSpPr>
        <p:spPr>
          <a:xfrm>
            <a:off x="609600" y="1219200"/>
            <a:ext cx="8229600" cy="4876800"/>
          </a:xfrm>
        </p:spPr>
        <p:txBody>
          <a:bodyPr/>
          <a:lstStyle/>
          <a:p>
            <a:pPr eaLnBrk="1" hangingPunct="1">
              <a:lnSpc>
                <a:spcPct val="90000"/>
              </a:lnSpc>
              <a:buFontTx/>
              <a:buNone/>
            </a:pPr>
            <a:r>
              <a:rPr lang="en-US" altLang="en-US" sz="2800" b="1" dirty="0">
                <a:solidFill>
                  <a:srgbClr val="FF6600"/>
                </a:solidFill>
                <a:ea typeface="ＭＳ Ｐゴシック" panose="020B0600070205080204" pitchFamily="34" charset="-128"/>
              </a:rPr>
              <a:t>Selection</a:t>
            </a:r>
          </a:p>
          <a:p>
            <a:pPr eaLnBrk="1" hangingPunct="1">
              <a:lnSpc>
                <a:spcPct val="90000"/>
              </a:lnSpc>
              <a:buFontTx/>
              <a:buNone/>
            </a:pPr>
            <a:r>
              <a:rPr lang="en-US" altLang="en-US" sz="2400" dirty="0">
                <a:ea typeface="ＭＳ Ｐゴシック" panose="020B0600070205080204" pitchFamily="34" charset="-128"/>
              </a:rPr>
              <a:t>Making a choice to execute or skip a statement (or group of statements)</a:t>
            </a:r>
          </a:p>
          <a:p>
            <a:pPr eaLnBrk="1" hangingPunct="1">
              <a:lnSpc>
                <a:spcPct val="90000"/>
              </a:lnSpc>
              <a:buFontTx/>
              <a:buNone/>
            </a:pPr>
            <a:r>
              <a:rPr lang="en-US" altLang="en-US" sz="1600" dirty="0">
                <a:ea typeface="ＭＳ Ｐゴシック" panose="020B0600070205080204" pitchFamily="34" charset="-128"/>
              </a:rPr>
              <a:t>		</a:t>
            </a:r>
            <a:r>
              <a:rPr lang="en-US" altLang="en-US" sz="2000" i="1" dirty="0">
                <a:ea typeface="ＭＳ Ｐゴシック" panose="020B0600070205080204" pitchFamily="34" charset="-128"/>
              </a:rPr>
              <a:t>Read number</a:t>
            </a:r>
          </a:p>
          <a:p>
            <a:pPr eaLnBrk="1" hangingPunct="1">
              <a:lnSpc>
                <a:spcPct val="90000"/>
              </a:lnSpc>
              <a:buFontTx/>
              <a:buNone/>
            </a:pPr>
            <a:r>
              <a:rPr lang="en-US" altLang="en-US" sz="2000" i="1" dirty="0">
                <a:ea typeface="ＭＳ Ｐゴシック" panose="020B0600070205080204" pitchFamily="34" charset="-128"/>
              </a:rPr>
              <a:t>		IF (number &lt; 0)</a:t>
            </a:r>
          </a:p>
          <a:p>
            <a:pPr eaLnBrk="1" hangingPunct="1">
              <a:lnSpc>
                <a:spcPct val="90000"/>
              </a:lnSpc>
              <a:buFontTx/>
              <a:buNone/>
            </a:pPr>
            <a:r>
              <a:rPr lang="en-US" altLang="en-US" sz="2000" i="1" dirty="0">
                <a:ea typeface="ＭＳ Ｐゴシック" panose="020B0600070205080204" pitchFamily="34" charset="-128"/>
              </a:rPr>
              <a:t>			Write number + " is less than zero."</a:t>
            </a:r>
          </a:p>
          <a:p>
            <a:pPr eaLnBrk="1" hangingPunct="1">
              <a:lnSpc>
                <a:spcPct val="70000"/>
              </a:lnSpc>
              <a:buFontTx/>
              <a:buNone/>
            </a:pPr>
            <a:r>
              <a:rPr lang="en-US" altLang="en-US" sz="1800" dirty="0">
                <a:ea typeface="ＭＳ Ｐゴシック" panose="020B0600070205080204" pitchFamily="34" charset="-128"/>
              </a:rPr>
              <a:t>or</a:t>
            </a:r>
          </a:p>
          <a:p>
            <a:pPr eaLnBrk="1" hangingPunct="1">
              <a:lnSpc>
                <a:spcPct val="70000"/>
              </a:lnSpc>
              <a:spcBef>
                <a:spcPct val="0"/>
              </a:spcBef>
              <a:buFontTx/>
              <a:buNone/>
            </a:pPr>
            <a:r>
              <a:rPr lang="en-US" altLang="en-US" sz="2800" dirty="0">
                <a:ea typeface="ＭＳ Ｐゴシック" panose="020B0600070205080204" pitchFamily="34" charset="-128"/>
              </a:rPr>
              <a:t>		</a:t>
            </a:r>
            <a:r>
              <a:rPr lang="en-US" altLang="en-US" sz="2000" i="1" dirty="0">
                <a:ea typeface="ＭＳ Ｐゴシック" panose="020B0600070205080204" pitchFamily="34" charset="-128"/>
              </a:rPr>
              <a:t>Write "Enter a positive number."</a:t>
            </a:r>
            <a:endParaRPr lang="en-US" altLang="en-US" sz="2000" b="1" i="1" dirty="0">
              <a:ea typeface="ＭＳ Ｐゴシック" panose="020B0600070205080204" pitchFamily="34" charset="-128"/>
            </a:endParaRPr>
          </a:p>
          <a:p>
            <a:pPr eaLnBrk="1" hangingPunct="1">
              <a:lnSpc>
                <a:spcPct val="30000"/>
              </a:lnSpc>
              <a:buFontTx/>
              <a:buNone/>
            </a:pP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Read number</a:t>
            </a:r>
          </a:p>
          <a:p>
            <a:pPr eaLnBrk="1" hangingPunct="1">
              <a:lnSpc>
                <a:spcPct val="80000"/>
              </a:lnSpc>
              <a:buFontTx/>
              <a:buNone/>
            </a:pPr>
            <a:r>
              <a:rPr lang="en-US" altLang="en-US" sz="2000" i="1" dirty="0">
                <a:ea typeface="ＭＳ Ｐゴシック" panose="020B0600070205080204" pitchFamily="34" charset="-128"/>
              </a:rPr>
              <a:t>		IF(number &lt; 0)</a:t>
            </a:r>
          </a:p>
          <a:p>
            <a:pPr eaLnBrk="1" hangingPunct="1">
              <a:lnSpc>
                <a:spcPct val="80000"/>
              </a:lnSpc>
              <a:buFontTx/>
              <a:buNone/>
            </a:pPr>
            <a:r>
              <a:rPr lang="en-US" altLang="en-US" sz="2000" i="1" dirty="0">
                <a:ea typeface="ＭＳ Ｐゴシック" panose="020B0600070205080204" pitchFamily="34" charset="-128"/>
              </a:rPr>
              <a:t>			Write number + " is less than zero."</a:t>
            </a:r>
          </a:p>
          <a:p>
            <a:pPr eaLnBrk="1" hangingPunct="1">
              <a:lnSpc>
                <a:spcPct val="80000"/>
              </a:lnSpc>
              <a:buFontTx/>
              <a:buNone/>
            </a:pPr>
            <a:r>
              <a:rPr lang="en-US" altLang="en-US" sz="2000" i="1" dirty="0">
                <a:ea typeface="ＭＳ Ｐゴシック" panose="020B0600070205080204" pitchFamily="34" charset="-128"/>
              </a:rPr>
              <a:t>			Write "You didn't follow instructions."</a:t>
            </a:r>
          </a:p>
          <a:p>
            <a:pPr eaLnBrk="1" hangingPunct="1">
              <a:lnSpc>
                <a:spcPct val="90000"/>
              </a:lnSpc>
              <a:buFontTx/>
              <a:buNone/>
            </a:pPr>
            <a:endParaRPr lang="en-US" altLang="en-US" sz="2800" dirty="0">
              <a:ea typeface="ＭＳ Ｐゴシック"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0283DF85-2F1D-834A-B78E-47B853566EA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91A9CD0-049F-164E-BDE7-FB952AAFCC82}" type="slidenum">
              <a:rPr lang="en-US" altLang="en-US" sz="1400"/>
              <a:pPr>
                <a:spcBef>
                  <a:spcPct val="0"/>
                </a:spcBef>
                <a:buFontTx/>
                <a:buNone/>
              </a:pPr>
              <a:t>39</a:t>
            </a:fld>
            <a:endParaRPr lang="en-US" altLang="en-US" sz="1400" dirty="0"/>
          </a:p>
        </p:txBody>
      </p:sp>
      <p:sp>
        <p:nvSpPr>
          <p:cNvPr id="53251" name="Rectangle 2">
            <a:extLst>
              <a:ext uri="{FF2B5EF4-FFF2-40B4-BE49-F238E27FC236}">
                <a16:creationId xmlns:a16="http://schemas.microsoft.com/office/drawing/2014/main" id="{57B85484-8B08-AB4A-A35D-8DA4BEF1FAF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Pseudocode Functionality </a:t>
            </a:r>
            <a:r>
              <a:rPr lang="en-US" altLang="en-US" sz="1800" dirty="0">
                <a:ea typeface="ＭＳ Ｐゴシック" panose="020B0600070205080204" pitchFamily="34" charset="-128"/>
              </a:rPr>
              <a:t>(4 of 5)</a:t>
            </a:r>
          </a:p>
        </p:txBody>
      </p:sp>
      <p:sp>
        <p:nvSpPr>
          <p:cNvPr id="53252" name="Rectangle 3">
            <a:extLst>
              <a:ext uri="{FF2B5EF4-FFF2-40B4-BE49-F238E27FC236}">
                <a16:creationId xmlns:a16="http://schemas.microsoft.com/office/drawing/2014/main" id="{18302826-FB23-A44B-8172-A638549D76C2}"/>
              </a:ext>
            </a:extLst>
          </p:cNvPr>
          <p:cNvSpPr>
            <a:spLocks noGrp="1" noChangeArrowheads="1"/>
          </p:cNvSpPr>
          <p:nvPr>
            <p:ph type="body" idx="1"/>
          </p:nvPr>
        </p:nvSpPr>
        <p:spPr>
          <a:xfrm>
            <a:off x="609600" y="1371600"/>
            <a:ext cx="8229600" cy="4572000"/>
          </a:xfrm>
        </p:spPr>
        <p:txBody>
          <a:bodyPr/>
          <a:lstStyle/>
          <a:p>
            <a:pPr eaLnBrk="1" hangingPunct="1">
              <a:lnSpc>
                <a:spcPct val="90000"/>
              </a:lnSpc>
              <a:buFontTx/>
              <a:buNone/>
            </a:pPr>
            <a:r>
              <a:rPr lang="en-US" altLang="en-US" sz="2800" b="1" dirty="0">
                <a:solidFill>
                  <a:srgbClr val="FF6600"/>
                </a:solidFill>
                <a:ea typeface="ＭＳ Ｐゴシック" panose="020B0600070205080204" pitchFamily="34" charset="-128"/>
              </a:rPr>
              <a:t>Selection</a:t>
            </a:r>
          </a:p>
          <a:p>
            <a:pPr eaLnBrk="1" hangingPunct="1">
              <a:lnSpc>
                <a:spcPct val="90000"/>
              </a:lnSpc>
              <a:buFontTx/>
              <a:buNone/>
            </a:pPr>
            <a:r>
              <a:rPr lang="en-US" altLang="en-US" sz="2400" dirty="0">
                <a:ea typeface="ＭＳ Ｐゴシック" panose="020B0600070205080204" pitchFamily="34" charset="-128"/>
              </a:rPr>
              <a:t>Choose to execute one statement (or group of statements) or another statement (or group of statements)</a:t>
            </a:r>
          </a:p>
          <a:p>
            <a:pPr eaLnBrk="1" hangingPunct="1">
              <a:lnSpc>
                <a:spcPct val="90000"/>
              </a:lnSpc>
              <a:buFontTx/>
              <a:buNone/>
            </a:pPr>
            <a:r>
              <a:rPr lang="en-US" altLang="en-US" sz="1600" dirty="0">
                <a:ea typeface="ＭＳ Ｐゴシック" panose="020B0600070205080204" pitchFamily="34" charset="-128"/>
              </a:rPr>
              <a:t>		</a:t>
            </a:r>
            <a:r>
              <a:rPr lang="en-US" altLang="en-US" sz="2000" i="1" dirty="0">
                <a:ea typeface="ＭＳ Ｐゴシック" panose="020B0600070205080204" pitchFamily="34" charset="-128"/>
              </a:rPr>
              <a:t>IF ( age &lt; 12 )</a:t>
            </a:r>
          </a:p>
          <a:p>
            <a:pPr eaLnBrk="1" hangingPunct="1">
              <a:lnSpc>
                <a:spcPct val="90000"/>
              </a:lnSpc>
              <a:buFontTx/>
              <a:buNone/>
            </a:pPr>
            <a:r>
              <a:rPr lang="en-US" altLang="en-US" sz="2000" i="1" dirty="0">
                <a:ea typeface="ＭＳ Ｐゴシック" panose="020B0600070205080204" pitchFamily="34" charset="-128"/>
              </a:rPr>
              <a:t>			Write "Pay children's rate"</a:t>
            </a:r>
          </a:p>
          <a:p>
            <a:pPr eaLnBrk="1" hangingPunct="1">
              <a:lnSpc>
                <a:spcPct val="90000"/>
              </a:lnSpc>
              <a:buFontTx/>
              <a:buNone/>
            </a:pPr>
            <a:r>
              <a:rPr lang="en-US" altLang="en-US" sz="2000" i="1" dirty="0">
                <a:ea typeface="ＭＳ Ｐゴシック" panose="020B0600070205080204" pitchFamily="34" charset="-128"/>
              </a:rPr>
              <a:t>			Write "You get a free box of popcorn"</a:t>
            </a:r>
          </a:p>
          <a:p>
            <a:pPr eaLnBrk="1" hangingPunct="1">
              <a:lnSpc>
                <a:spcPct val="90000"/>
              </a:lnSpc>
              <a:buFontTx/>
              <a:buNone/>
            </a:pPr>
            <a:r>
              <a:rPr lang="en-US" altLang="en-US" sz="2000" i="1" dirty="0">
                <a:ea typeface="ＭＳ Ｐゴシック" panose="020B0600070205080204" pitchFamily="34" charset="-128"/>
              </a:rPr>
              <a:t>		ELSE IF ( age &lt; 65 )</a:t>
            </a:r>
          </a:p>
          <a:p>
            <a:pPr eaLnBrk="1" hangingPunct="1">
              <a:lnSpc>
                <a:spcPct val="90000"/>
              </a:lnSpc>
              <a:buFontTx/>
              <a:buNone/>
            </a:pPr>
            <a:r>
              <a:rPr lang="en-US" altLang="en-US" sz="2000" i="1" dirty="0">
                <a:ea typeface="ＭＳ Ｐゴシック" panose="020B0600070205080204" pitchFamily="34" charset="-128"/>
              </a:rPr>
              <a:t>			Write "Pay regular rate"</a:t>
            </a:r>
          </a:p>
          <a:p>
            <a:pPr eaLnBrk="1" hangingPunct="1">
              <a:lnSpc>
                <a:spcPct val="90000"/>
              </a:lnSpc>
              <a:buFontTx/>
              <a:buNone/>
            </a:pPr>
            <a:r>
              <a:rPr lang="en-US" altLang="en-US" sz="2000" i="1" dirty="0">
                <a:ea typeface="ＭＳ Ｐゴシック" panose="020B0600070205080204" pitchFamily="34" charset="-128"/>
              </a:rPr>
              <a:t>		ELSE</a:t>
            </a:r>
          </a:p>
          <a:p>
            <a:pPr eaLnBrk="1" hangingPunct="1">
              <a:lnSpc>
                <a:spcPct val="90000"/>
              </a:lnSpc>
              <a:buFontTx/>
              <a:buNone/>
            </a:pPr>
            <a:r>
              <a:rPr lang="en-US" altLang="en-US" sz="2000" i="1" dirty="0">
                <a:ea typeface="ＭＳ Ｐゴシック" panose="020B0600070205080204" pitchFamily="34" charset="-128"/>
              </a:rPr>
              <a:t>			Write "Pay senior citizens rate"</a:t>
            </a:r>
          </a:p>
          <a:p>
            <a:pPr eaLnBrk="1" hangingPunct="1">
              <a:lnSpc>
                <a:spcPct val="90000"/>
              </a:lnSpc>
              <a:buFontTx/>
              <a:buNone/>
            </a:pPr>
            <a:r>
              <a:rPr lang="en-US" altLang="en-US" sz="2000" i="1" dirty="0">
                <a:ea typeface="ＭＳ Ｐゴシック" panose="020B0600070205080204" pitchFamily="34" charset="-128"/>
              </a:rPr>
              <a:t>			</a:t>
            </a:r>
            <a:endParaRPr lang="en-US" altLang="en-US" sz="2000" i="1" dirty="0">
              <a:solidFill>
                <a:srgbClr val="3333FF"/>
              </a:solidFill>
              <a:ea typeface="ＭＳ Ｐゴシック" panose="020B0600070205080204" pitchFamily="3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6220B83-E8BD-9342-B0FD-BD3A3A1228A1}"/>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Chapter Goals </a:t>
            </a:r>
            <a:r>
              <a:rPr lang="en-US" altLang="en-US" sz="1800" dirty="0">
                <a:ea typeface="ＭＳ Ｐゴシック" panose="020B0600070205080204" pitchFamily="34" charset="-128"/>
              </a:rPr>
              <a:t>(3 of 3)</a:t>
            </a:r>
          </a:p>
        </p:txBody>
      </p:sp>
      <p:sp>
        <p:nvSpPr>
          <p:cNvPr id="6147" name="Content Placeholder 2">
            <a:extLst>
              <a:ext uri="{FF2B5EF4-FFF2-40B4-BE49-F238E27FC236}">
                <a16:creationId xmlns:a16="http://schemas.microsoft.com/office/drawing/2014/main" id="{F914368C-C6D8-1E42-92B2-F82D13D65431}"/>
              </a:ext>
            </a:extLst>
          </p:cNvPr>
          <p:cNvSpPr>
            <a:spLocks noGrp="1"/>
          </p:cNvSpPr>
          <p:nvPr>
            <p:ph idx="1"/>
          </p:nvPr>
        </p:nvSpPr>
        <p:spPr/>
        <p:txBody>
          <a:bodyPr/>
          <a:lstStyle/>
          <a:p>
            <a:pPr marL="342900" indent="-342900" eaLnBrk="1" hangingPunct="1">
              <a:lnSpc>
                <a:spcPct val="90000"/>
              </a:lnSpc>
            </a:pPr>
            <a:r>
              <a:rPr lang="en-US" altLang="en-US" sz="2800" dirty="0">
                <a:ea typeface="ＭＳ Ｐゴシック" panose="020B0600070205080204" pitchFamily="34" charset="-128"/>
              </a:rPr>
              <a:t>Use </a:t>
            </a:r>
            <a:r>
              <a:rPr lang="en-US" altLang="en-US" sz="2800" dirty="0">
                <a:solidFill>
                  <a:srgbClr val="FF6600"/>
                </a:solidFill>
                <a:ea typeface="ＭＳ Ｐゴシック" panose="020B0600070205080204" pitchFamily="34" charset="-128"/>
              </a:rPr>
              <a:t>pseudocode </a:t>
            </a:r>
            <a:r>
              <a:rPr lang="en-US" altLang="en-US" sz="2800" dirty="0">
                <a:ea typeface="ＭＳ Ｐゴシック" panose="020B0600070205080204" pitchFamily="34" charset="-128"/>
              </a:rPr>
              <a:t>to express an </a:t>
            </a:r>
            <a:r>
              <a:rPr lang="en-US" altLang="en-US" sz="2800" dirty="0">
                <a:solidFill>
                  <a:srgbClr val="FF6600"/>
                </a:solidFill>
                <a:ea typeface="ＭＳ Ｐゴシック" panose="020B0600070205080204" pitchFamily="34" charset="-128"/>
              </a:rPr>
              <a:t>algorithm</a:t>
            </a:r>
          </a:p>
          <a:p>
            <a:pPr marL="342900" indent="-342900" eaLnBrk="1" hangingPunct="1">
              <a:lnSpc>
                <a:spcPct val="90000"/>
              </a:lnSpc>
            </a:pPr>
            <a:r>
              <a:rPr lang="en-US" altLang="en-US" sz="2800" dirty="0">
                <a:ea typeface="ＭＳ Ｐゴシック" panose="020B0600070205080204" pitchFamily="34" charset="-128"/>
              </a:rPr>
              <a:t>Describe two approaches to </a:t>
            </a:r>
            <a:r>
              <a:rPr lang="en-US" altLang="en-US" sz="2800" dirty="0">
                <a:solidFill>
                  <a:srgbClr val="FF6600"/>
                </a:solidFill>
                <a:ea typeface="ＭＳ Ｐゴシック" panose="020B0600070205080204" pitchFamily="34" charset="-128"/>
              </a:rPr>
              <a:t>testing </a:t>
            </a:r>
          </a:p>
          <a:p>
            <a:pPr marL="342900" indent="-342900" eaLnBrk="1" hangingPunct="1"/>
            <a:r>
              <a:rPr lang="en-US" altLang="en-US" sz="2800" dirty="0">
                <a:ea typeface="ＭＳ Ｐゴシック" panose="020B0600070205080204" pitchFamily="34" charset="-128"/>
              </a:rPr>
              <a:t>Design and implement a </a:t>
            </a:r>
            <a:r>
              <a:rPr lang="en-US" altLang="en-US" sz="2800" dirty="0">
                <a:solidFill>
                  <a:srgbClr val="FF6600"/>
                </a:solidFill>
                <a:ea typeface="ＭＳ Ｐゴシック" panose="020B0600070205080204" pitchFamily="34" charset="-128"/>
              </a:rPr>
              <a:t>test</a:t>
            </a:r>
            <a:r>
              <a:rPr lang="en-US" altLang="en-US" sz="2800" dirty="0">
                <a:solidFill>
                  <a:srgbClr val="3333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plan </a:t>
            </a:r>
            <a:r>
              <a:rPr lang="en-US" altLang="en-US" sz="2800" dirty="0">
                <a:ea typeface="ＭＳ Ｐゴシック" panose="020B0600070205080204" pitchFamily="34" charset="-128"/>
              </a:rPr>
              <a:t>for a  simple assembly-language program</a:t>
            </a:r>
          </a:p>
        </p:txBody>
      </p:sp>
      <p:sp>
        <p:nvSpPr>
          <p:cNvPr id="6148" name="Slide Number Placeholder 3">
            <a:extLst>
              <a:ext uri="{FF2B5EF4-FFF2-40B4-BE49-F238E27FC236}">
                <a16:creationId xmlns:a16="http://schemas.microsoft.com/office/drawing/2014/main" id="{FA6F4348-8918-8548-AF13-F5D730668D5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A669443-3A02-A54C-9F9A-25FD703CAC90}" type="slidenum">
              <a:rPr lang="en-US" altLang="en-US" sz="1400"/>
              <a:pPr>
                <a:spcBef>
                  <a:spcPct val="0"/>
                </a:spcBef>
                <a:buFontTx/>
                <a:buNone/>
              </a:pPr>
              <a:t>4</a:t>
            </a:fld>
            <a:endParaRPr lang="en-US" altLang="en-US"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8A2018C1-310A-A045-AE83-E44BA29AEB2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EA60D5E-76DF-D64D-9C91-19736FCB606F}" type="slidenum">
              <a:rPr lang="en-US" altLang="en-US" sz="1400"/>
              <a:pPr>
                <a:spcBef>
                  <a:spcPct val="0"/>
                </a:spcBef>
                <a:buFontTx/>
                <a:buNone/>
              </a:pPr>
              <a:t>40</a:t>
            </a:fld>
            <a:endParaRPr lang="en-US" altLang="en-US" sz="1400" dirty="0"/>
          </a:p>
        </p:txBody>
      </p:sp>
      <p:sp>
        <p:nvSpPr>
          <p:cNvPr id="54275" name="Rectangle 2">
            <a:extLst>
              <a:ext uri="{FF2B5EF4-FFF2-40B4-BE49-F238E27FC236}">
                <a16:creationId xmlns:a16="http://schemas.microsoft.com/office/drawing/2014/main" id="{EFBA8185-86FF-444B-BE92-230BA6FAA28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Pseudocode Functionality </a:t>
            </a:r>
            <a:r>
              <a:rPr lang="en-US" altLang="en-US" sz="1800" dirty="0">
                <a:ea typeface="ＭＳ Ｐゴシック" panose="020B0600070205080204" pitchFamily="34" charset="-128"/>
              </a:rPr>
              <a:t>(5 of 5)</a:t>
            </a:r>
          </a:p>
        </p:txBody>
      </p:sp>
      <p:sp>
        <p:nvSpPr>
          <p:cNvPr id="54276" name="Rectangle 3">
            <a:extLst>
              <a:ext uri="{FF2B5EF4-FFF2-40B4-BE49-F238E27FC236}">
                <a16:creationId xmlns:a16="http://schemas.microsoft.com/office/drawing/2014/main" id="{7288D2FB-E1DC-CE4A-ACE6-51F9C4D3B811}"/>
              </a:ext>
            </a:extLst>
          </p:cNvPr>
          <p:cNvSpPr>
            <a:spLocks noGrp="1" noChangeArrowheads="1"/>
          </p:cNvSpPr>
          <p:nvPr>
            <p:ph type="body" idx="1"/>
          </p:nvPr>
        </p:nvSpPr>
        <p:spPr>
          <a:xfrm>
            <a:off x="685800" y="1447800"/>
            <a:ext cx="7772400" cy="3733800"/>
          </a:xfrm>
        </p:spPr>
        <p:txBody>
          <a:bodyPr/>
          <a:lstStyle/>
          <a:p>
            <a:pPr eaLnBrk="1" hangingPunct="1">
              <a:buFontTx/>
              <a:buNone/>
            </a:pPr>
            <a:r>
              <a:rPr lang="en-US" altLang="en-US" sz="2800" b="1" dirty="0">
                <a:solidFill>
                  <a:srgbClr val="FF6600"/>
                </a:solidFill>
                <a:ea typeface="ＭＳ Ｐゴシック" panose="020B0600070205080204" pitchFamily="34" charset="-128"/>
              </a:rPr>
              <a:t>Repetition</a:t>
            </a:r>
          </a:p>
          <a:p>
            <a:pPr eaLnBrk="1" hangingPunct="1">
              <a:buFontTx/>
              <a:buNone/>
            </a:pPr>
            <a:r>
              <a:rPr lang="en-US" altLang="en-US" sz="2400" dirty="0">
                <a:ea typeface="ＭＳ Ｐゴシック" panose="020B0600070205080204" pitchFamily="34" charset="-128"/>
              </a:rPr>
              <a:t>Repeating a series of statements</a:t>
            </a:r>
            <a:r>
              <a:rPr lang="en-US" altLang="en-US" sz="2800" dirty="0">
                <a:ea typeface="ＭＳ Ｐゴシック" panose="020B0600070205080204" pitchFamily="34" charset="-128"/>
              </a:rPr>
              <a:t> </a:t>
            </a:r>
          </a:p>
          <a:p>
            <a:pPr eaLnBrk="1" hangingPunct="1">
              <a:buFontTx/>
              <a:buNone/>
            </a:pPr>
            <a:r>
              <a:rPr lang="en-US" altLang="en-US" sz="1600" i="1" dirty="0">
                <a:ea typeface="ＭＳ Ｐゴシック" panose="020B0600070205080204" pitchFamily="34" charset="-128"/>
              </a:rPr>
              <a:t>		</a:t>
            </a:r>
            <a:r>
              <a:rPr lang="en-US" altLang="en-US" sz="2000" i="1" dirty="0">
                <a:ea typeface="ＭＳ Ｐゴシック" panose="020B0600070205080204" pitchFamily="34" charset="-128"/>
              </a:rPr>
              <a:t>Set count to 1</a:t>
            </a:r>
          </a:p>
          <a:p>
            <a:pPr eaLnBrk="1" hangingPunct="1">
              <a:buFontTx/>
              <a:buNone/>
            </a:pPr>
            <a:r>
              <a:rPr lang="en-US" altLang="en-US" sz="2000" i="1" dirty="0">
                <a:ea typeface="ＭＳ Ｐゴシック" panose="020B0600070205080204" pitchFamily="34" charset="-128"/>
              </a:rPr>
              <a:t>		WHILE ( count &lt; 10)</a:t>
            </a:r>
          </a:p>
          <a:p>
            <a:pPr eaLnBrk="1" hangingPunct="1">
              <a:buFontTx/>
              <a:buNone/>
            </a:pPr>
            <a:r>
              <a:rPr lang="en-US" altLang="en-US" sz="2000" i="1" dirty="0">
                <a:ea typeface="ＭＳ Ｐゴシック" panose="020B0600070205080204" pitchFamily="34" charset="-128"/>
              </a:rPr>
              <a:t>			Write "Enter an integer number"</a:t>
            </a:r>
          </a:p>
          <a:p>
            <a:pPr eaLnBrk="1" hangingPunct="1">
              <a:buFontTx/>
              <a:buNone/>
            </a:pPr>
            <a:r>
              <a:rPr lang="en-US" altLang="en-US" sz="2000" i="1" dirty="0">
                <a:ea typeface="ＭＳ Ｐゴシック" panose="020B0600070205080204" pitchFamily="34" charset="-128"/>
              </a:rPr>
              <a:t>			Read aNumber</a:t>
            </a:r>
          </a:p>
          <a:p>
            <a:pPr eaLnBrk="1" hangingPunct="1">
              <a:buFontTx/>
              <a:buNone/>
            </a:pPr>
            <a:r>
              <a:rPr lang="en-US" altLang="en-US" sz="2000" i="1" dirty="0">
                <a:ea typeface="ＭＳ Ｐゴシック" panose="020B0600070205080204" pitchFamily="34" charset="-128"/>
              </a:rPr>
              <a:t>			Write "You entered " + aNumber</a:t>
            </a:r>
          </a:p>
          <a:p>
            <a:pPr eaLnBrk="1" hangingPunct="1">
              <a:buFontTx/>
              <a:buNone/>
            </a:pPr>
            <a:r>
              <a:rPr lang="en-US" altLang="en-US" sz="2000" i="1" dirty="0">
                <a:ea typeface="ＭＳ Ｐゴシック" panose="020B0600070205080204" pitchFamily="34" charset="-128"/>
              </a:rPr>
              <a:t>			Set count to count + 1</a:t>
            </a:r>
          </a:p>
          <a:p>
            <a:pPr eaLnBrk="1" hangingPunct="1">
              <a:buFontTx/>
              <a:buNone/>
            </a:pPr>
            <a:endParaRPr lang="en-US" altLang="en-US" sz="1600" i="1" dirty="0">
              <a:ea typeface="ＭＳ Ｐゴシック" panose="020B0600070205080204" pitchFamily="34" charset="-128"/>
            </a:endParaRPr>
          </a:p>
          <a:p>
            <a:pPr eaLnBrk="1" hangingPunct="1">
              <a:buFontTx/>
              <a:buNone/>
            </a:pPr>
            <a:r>
              <a:rPr lang="en-US" altLang="en-US" sz="1600" i="1" dirty="0">
                <a:ea typeface="ＭＳ Ｐゴシック" panose="020B0600070205080204" pitchFamily="34" charset="-128"/>
              </a:rPr>
              <a:t>			</a:t>
            </a:r>
          </a:p>
          <a:p>
            <a:pPr eaLnBrk="1" hangingPunct="1">
              <a:buFontTx/>
              <a:buNone/>
            </a:pPr>
            <a:r>
              <a:rPr lang="en-US" altLang="en-US" sz="1600" i="1" dirty="0">
                <a:ea typeface="ＭＳ Ｐゴシック" panose="020B0600070205080204" pitchFamily="34" charset="-128"/>
              </a:rPr>
              <a:t>		</a:t>
            </a:r>
            <a:endParaRPr lang="en-US" altLang="en-US" sz="2800" dirty="0">
              <a:ea typeface="ＭＳ Ｐゴシック" panose="020B0600070205080204"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a:extLst>
              <a:ext uri="{FF2B5EF4-FFF2-40B4-BE49-F238E27FC236}">
                <a16:creationId xmlns:a16="http://schemas.microsoft.com/office/drawing/2014/main" id="{CE75C7F5-3CE4-0B41-A6E1-EE1FC15A8EE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A95461E-FA45-E744-9E04-304892CF30B6}" type="slidenum">
              <a:rPr lang="en-US" altLang="en-US" sz="1400"/>
              <a:pPr>
                <a:spcBef>
                  <a:spcPct val="0"/>
                </a:spcBef>
                <a:buFontTx/>
                <a:buNone/>
              </a:pPr>
              <a:t>41</a:t>
            </a:fld>
            <a:endParaRPr lang="en-US" altLang="en-US" sz="1400" dirty="0"/>
          </a:p>
        </p:txBody>
      </p:sp>
      <p:sp>
        <p:nvSpPr>
          <p:cNvPr id="55299" name="Rectangle 2">
            <a:extLst>
              <a:ext uri="{FF2B5EF4-FFF2-40B4-BE49-F238E27FC236}">
                <a16:creationId xmlns:a16="http://schemas.microsoft.com/office/drawing/2014/main" id="{0DA60943-DBC8-FF4E-91CF-14B73C83137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Pseudocode Example </a:t>
            </a:r>
            <a:r>
              <a:rPr lang="en-US" altLang="en-US" sz="1800" dirty="0">
                <a:ea typeface="ＭＳ Ｐゴシック" panose="020B0600070205080204" pitchFamily="34" charset="-128"/>
              </a:rPr>
              <a:t>(1 of 3)</a:t>
            </a:r>
          </a:p>
        </p:txBody>
      </p:sp>
      <p:sp>
        <p:nvSpPr>
          <p:cNvPr id="55300" name="Rectangle 3">
            <a:extLst>
              <a:ext uri="{FF2B5EF4-FFF2-40B4-BE49-F238E27FC236}">
                <a16:creationId xmlns:a16="http://schemas.microsoft.com/office/drawing/2014/main" id="{7E0F16EF-EA51-704E-9D24-B94EA2AB070E}"/>
              </a:ext>
            </a:extLst>
          </p:cNvPr>
          <p:cNvSpPr>
            <a:spLocks noGrp="1" noChangeArrowheads="1"/>
          </p:cNvSpPr>
          <p:nvPr>
            <p:ph type="body" idx="1"/>
          </p:nvPr>
        </p:nvSpPr>
        <p:spPr>
          <a:xfrm>
            <a:off x="457200" y="1676400"/>
            <a:ext cx="8229600" cy="1066800"/>
          </a:xfrm>
          <a:extLst>
            <a:ext uri="{909E8E84-426E-40dd-AFC4-6F175D3DCCD1}">
              <a14:hiddenFill xmlns:a14="http://schemas.microsoft.com/office/drawing/2010/main" xmlns="">
                <a:solidFill>
                  <a:srgbClr val="CCCCCC"/>
                </a:solidFill>
              </a14:hiddenFill>
            </a:ext>
          </a:extLst>
        </p:spPr>
        <p:txBody>
          <a:bodyPr/>
          <a:lstStyle/>
          <a:p>
            <a:pPr eaLnBrk="1" hangingPunct="1">
              <a:buFontTx/>
              <a:buNone/>
            </a:pPr>
            <a:r>
              <a:rPr lang="en-US" altLang="en-US" sz="2800" dirty="0">
                <a:ea typeface="ＭＳ Ｐゴシック" panose="020B0600070205080204" pitchFamily="34" charset="-128"/>
              </a:rPr>
              <a:t>Problem: Read in pairs of positive numbers and print each pair in order.</a:t>
            </a:r>
          </a:p>
        </p:txBody>
      </p:sp>
      <p:sp>
        <p:nvSpPr>
          <p:cNvPr id="55301" name="Rectangle 5">
            <a:extLst>
              <a:ext uri="{FF2B5EF4-FFF2-40B4-BE49-F238E27FC236}">
                <a16:creationId xmlns:a16="http://schemas.microsoft.com/office/drawing/2014/main" id="{ACD51C91-1AD4-234F-9DC7-BFD71FC0493B}"/>
              </a:ext>
            </a:extLst>
          </p:cNvPr>
          <p:cNvSpPr>
            <a:spLocks noChangeArrowheads="1"/>
          </p:cNvSpPr>
          <p:nvPr/>
        </p:nvSpPr>
        <p:spPr bwMode="auto">
          <a:xfrm>
            <a:off x="571500" y="3048000"/>
            <a:ext cx="8001000" cy="25908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WHILE (not done)</a:t>
            </a:r>
          </a:p>
          <a:p>
            <a:pPr>
              <a:spcBef>
                <a:spcPct val="0"/>
              </a:spcBef>
              <a:buFontTx/>
              <a:buNone/>
            </a:pPr>
            <a:r>
              <a:rPr lang="en-US" altLang="en-US" sz="2400" dirty="0"/>
              <a:t>	Write "Enter two values separated by blanks"</a:t>
            </a:r>
          </a:p>
          <a:p>
            <a:pPr>
              <a:spcBef>
                <a:spcPct val="0"/>
              </a:spcBef>
              <a:buFontTx/>
              <a:buNone/>
            </a:pPr>
            <a:r>
              <a:rPr lang="en-US" altLang="en-US" sz="2400" dirty="0"/>
              <a:t>	Read number1</a:t>
            </a:r>
          </a:p>
          <a:p>
            <a:pPr>
              <a:spcBef>
                <a:spcPct val="0"/>
              </a:spcBef>
              <a:buFontTx/>
              <a:buNone/>
            </a:pPr>
            <a:r>
              <a:rPr lang="en-US" altLang="en-US" sz="2400" dirty="0"/>
              <a:t>	Read number2</a:t>
            </a:r>
          </a:p>
          <a:p>
            <a:pPr>
              <a:spcBef>
                <a:spcPct val="0"/>
              </a:spcBef>
              <a:buFontTx/>
              <a:buNone/>
            </a:pPr>
            <a:r>
              <a:rPr lang="en-US" altLang="en-US" sz="2400" dirty="0"/>
              <a:t>Print them in order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a:extLst>
              <a:ext uri="{FF2B5EF4-FFF2-40B4-BE49-F238E27FC236}">
                <a16:creationId xmlns:a16="http://schemas.microsoft.com/office/drawing/2014/main" id="{15B1680F-FEE7-D54A-9C88-37F126D6FFBF}"/>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F535DFF-E107-AE40-8302-CC42C6A4BD2A}" type="slidenum">
              <a:rPr lang="en-US" altLang="en-US" sz="1400" b="1" i="0"/>
              <a:pPr>
                <a:spcBef>
                  <a:spcPct val="0"/>
                </a:spcBef>
                <a:buFontTx/>
                <a:buNone/>
              </a:pPr>
              <a:t>42</a:t>
            </a:fld>
            <a:endParaRPr lang="en-US" altLang="en-US" sz="1400" b="1" i="0" dirty="0"/>
          </a:p>
        </p:txBody>
      </p:sp>
      <p:sp>
        <p:nvSpPr>
          <p:cNvPr id="56323" name="Rectangle 2">
            <a:extLst>
              <a:ext uri="{FF2B5EF4-FFF2-40B4-BE49-F238E27FC236}">
                <a16:creationId xmlns:a16="http://schemas.microsoft.com/office/drawing/2014/main" id="{AC9C91A4-7B2E-F047-A1EB-64217B5464D1}"/>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Pseudocode Example </a:t>
            </a:r>
            <a:r>
              <a:rPr lang="en-US" altLang="en-US" sz="1800" dirty="0">
                <a:ea typeface="ＭＳ Ｐゴシック" panose="020B0600070205080204" pitchFamily="34" charset="-128"/>
              </a:rPr>
              <a:t>(2 of 3)</a:t>
            </a:r>
          </a:p>
        </p:txBody>
      </p:sp>
      <p:sp>
        <p:nvSpPr>
          <p:cNvPr id="56324" name="Rectangle 3">
            <a:extLst>
              <a:ext uri="{FF2B5EF4-FFF2-40B4-BE49-F238E27FC236}">
                <a16:creationId xmlns:a16="http://schemas.microsoft.com/office/drawing/2014/main" id="{7B1E115A-874F-D04C-B443-C8190197424E}"/>
              </a:ext>
            </a:extLst>
          </p:cNvPr>
          <p:cNvSpPr>
            <a:spLocks noGrp="1" noChangeArrowheads="1"/>
          </p:cNvSpPr>
          <p:nvPr>
            <p:ph type="body" idx="4294967295"/>
          </p:nvPr>
        </p:nvSpPr>
        <p:spPr>
          <a:xfrm>
            <a:off x="609600" y="1447800"/>
            <a:ext cx="8382000" cy="4114800"/>
          </a:xfrm>
          <a:extLst>
            <a:ext uri="{909E8E84-426E-40dd-AFC4-6F175D3DCCD1}">
              <a14:hiddenFill xmlns:a14="http://schemas.microsoft.com/office/drawing/2010/main" xmlns="">
                <a:solidFill>
                  <a:srgbClr val="CCCCCC"/>
                </a:solidFill>
              </a14:hiddenFill>
            </a:ext>
          </a:extLst>
        </p:spPr>
        <p:txBody>
          <a:bodyPr/>
          <a:lstStyle/>
          <a:p>
            <a:pPr eaLnBrk="1" hangingPunct="1">
              <a:buFontTx/>
              <a:buNone/>
            </a:pPr>
            <a:r>
              <a:rPr lang="en-US" altLang="en-US" sz="2400" i="1" dirty="0">
                <a:ea typeface="ＭＳ Ｐゴシック" panose="020B0600070205080204" pitchFamily="34" charset="-128"/>
              </a:rPr>
              <a:t>How do we know when to stop?</a:t>
            </a:r>
          </a:p>
          <a:p>
            <a:pPr eaLnBrk="1" hangingPunct="1">
              <a:buFontTx/>
              <a:buNone/>
            </a:pPr>
            <a:r>
              <a:rPr lang="en-US" altLang="en-US" sz="2400" i="1" dirty="0">
                <a:ea typeface="ＭＳ Ｐゴシック" panose="020B0600070205080204" pitchFamily="34" charset="-128"/>
              </a:rPr>
              <a:t>		</a:t>
            </a:r>
            <a:r>
              <a:rPr lang="en-US" altLang="en-US" sz="2400" dirty="0">
                <a:ea typeface="ＭＳ Ｐゴシック" panose="020B0600070205080204" pitchFamily="34" charset="-128"/>
              </a:rPr>
              <a:t>Let the user tell us how many</a:t>
            </a:r>
          </a:p>
          <a:p>
            <a:pPr eaLnBrk="1" hangingPunct="1">
              <a:buFontTx/>
              <a:buNone/>
            </a:pPr>
            <a:r>
              <a:rPr lang="en-US" altLang="en-US" sz="2400" i="1" dirty="0">
                <a:ea typeface="ＭＳ Ｐゴシック" panose="020B0600070205080204" pitchFamily="34" charset="-128"/>
              </a:rPr>
              <a:t>Print them in order?</a:t>
            </a:r>
          </a:p>
          <a:p>
            <a:pPr eaLnBrk="1" hangingPunct="1">
              <a:buFontTx/>
              <a:buNone/>
            </a:pPr>
            <a:r>
              <a:rPr lang="en-US" altLang="en-US" sz="2400" i="1" dirty="0">
                <a:ea typeface="ＭＳ Ｐゴシック" panose="020B0600070205080204" pitchFamily="34" charset="-128"/>
              </a:rPr>
              <a:t>		</a:t>
            </a:r>
            <a:r>
              <a:rPr lang="en-US" altLang="en-US" sz="2400" dirty="0">
                <a:ea typeface="ＭＳ Ｐゴシック" panose="020B0600070205080204" pitchFamily="34" charset="-128"/>
              </a:rPr>
              <a:t>If first number is smaller</a:t>
            </a:r>
          </a:p>
          <a:p>
            <a:pPr eaLnBrk="1" hangingPunct="1">
              <a:buFontTx/>
              <a:buNone/>
            </a:pPr>
            <a:r>
              <a:rPr lang="en-US" altLang="en-US" sz="2400" dirty="0">
                <a:ea typeface="ＭＳ Ｐゴシック" panose="020B0600070205080204" pitchFamily="34" charset="-128"/>
              </a:rPr>
              <a:t>			print first, then second</a:t>
            </a:r>
          </a:p>
          <a:p>
            <a:pPr eaLnBrk="1" hangingPunct="1">
              <a:buFontTx/>
              <a:buNone/>
            </a:pPr>
            <a:r>
              <a:rPr lang="en-US" altLang="en-US" sz="2400" dirty="0">
                <a:ea typeface="ＭＳ Ｐゴシック" panose="020B0600070205080204" pitchFamily="34" charset="-128"/>
              </a:rPr>
              <a:t>		Otherwise</a:t>
            </a:r>
          </a:p>
          <a:p>
            <a:pPr eaLnBrk="1" hangingPunct="1">
              <a:buFontTx/>
              <a:buNone/>
            </a:pPr>
            <a:r>
              <a:rPr lang="en-US" altLang="en-US" sz="2400" dirty="0">
                <a:ea typeface="ＭＳ Ｐゴシック" panose="020B0600070205080204" pitchFamily="34" charset="-128"/>
              </a:rPr>
              <a:t>			print second, then first</a:t>
            </a:r>
          </a:p>
          <a:p>
            <a:pPr eaLnBrk="1" hangingPunct="1">
              <a:buFontTx/>
              <a:buNone/>
            </a:pPr>
            <a:endParaRPr lang="en-US" altLang="en-US" sz="2400" i="1" dirty="0">
              <a:ea typeface="ＭＳ Ｐゴシック" panose="020B0600070205080204" pitchFamily="34" charset="-128"/>
            </a:endParaRPr>
          </a:p>
          <a:p>
            <a:pPr eaLnBrk="1" hangingPunct="1">
              <a:buFontTx/>
              <a:buNone/>
            </a:pPr>
            <a:endParaRPr lang="en-US" altLang="en-US" sz="2400" i="1" dirty="0">
              <a:ea typeface="ＭＳ Ｐゴシック" panose="020B0600070205080204" pitchFamily="34"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a:extLst>
              <a:ext uri="{FF2B5EF4-FFF2-40B4-BE49-F238E27FC236}">
                <a16:creationId xmlns:a16="http://schemas.microsoft.com/office/drawing/2014/main" id="{829C1C0F-4097-2348-9EEE-24EBAE50056C}"/>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106C32E-F70D-E740-A82D-BA51A8A078B6}" type="slidenum">
              <a:rPr lang="en-US" altLang="en-US" sz="1400" b="1" i="0"/>
              <a:pPr>
                <a:spcBef>
                  <a:spcPct val="0"/>
                </a:spcBef>
                <a:buFontTx/>
                <a:buNone/>
              </a:pPr>
              <a:t>43</a:t>
            </a:fld>
            <a:endParaRPr lang="en-US" altLang="en-US" sz="1400" b="1" i="0" dirty="0"/>
          </a:p>
        </p:txBody>
      </p:sp>
      <p:sp>
        <p:nvSpPr>
          <p:cNvPr id="57347" name="Rectangle 2">
            <a:extLst>
              <a:ext uri="{FF2B5EF4-FFF2-40B4-BE49-F238E27FC236}">
                <a16:creationId xmlns:a16="http://schemas.microsoft.com/office/drawing/2014/main" id="{06C1FABD-FA98-564B-BEE8-3CC2D592C585}"/>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Pseudocode Example </a:t>
            </a:r>
            <a:r>
              <a:rPr lang="en-US" altLang="en-US" sz="1800" dirty="0">
                <a:ea typeface="ＭＳ Ｐゴシック" panose="020B0600070205080204" pitchFamily="34" charset="-128"/>
              </a:rPr>
              <a:t>(3 of 3)</a:t>
            </a:r>
          </a:p>
        </p:txBody>
      </p:sp>
      <p:sp>
        <p:nvSpPr>
          <p:cNvPr id="57348" name="Rectangle 3">
            <a:extLst>
              <a:ext uri="{FF2B5EF4-FFF2-40B4-BE49-F238E27FC236}">
                <a16:creationId xmlns:a16="http://schemas.microsoft.com/office/drawing/2014/main" id="{0FA55F4D-0874-B642-9A48-939AA3D8C792}"/>
              </a:ext>
            </a:extLst>
          </p:cNvPr>
          <p:cNvSpPr>
            <a:spLocks noGrp="1" noChangeArrowheads="1"/>
          </p:cNvSpPr>
          <p:nvPr>
            <p:ph type="body" idx="4294967295"/>
          </p:nvPr>
        </p:nvSpPr>
        <p:spPr>
          <a:xfrm>
            <a:off x="762000" y="1325880"/>
            <a:ext cx="7696200" cy="4572000"/>
          </a:xfrm>
          <a:solidFill>
            <a:schemeClr val="bg1"/>
          </a:solidFill>
        </p:spPr>
        <p:txBody>
          <a:bodyPr/>
          <a:lstStyle/>
          <a:p>
            <a:pPr eaLnBrk="1" hangingPunct="1">
              <a:buFontTx/>
              <a:buNone/>
            </a:pPr>
            <a:r>
              <a:rPr lang="en-US" altLang="en-US" sz="1600" i="1" dirty="0">
                <a:ea typeface="ＭＳ Ｐゴシック" panose="020B0600070205080204" pitchFamily="34" charset="-128"/>
              </a:rPr>
              <a:t>Write "How many pairs of values are to be entered?"</a:t>
            </a:r>
          </a:p>
          <a:p>
            <a:pPr eaLnBrk="1" hangingPunct="1">
              <a:buFontTx/>
              <a:buNone/>
            </a:pPr>
            <a:r>
              <a:rPr lang="en-US" altLang="en-US" sz="1600" i="1" dirty="0">
                <a:ea typeface="ＭＳ Ｐゴシック" panose="020B0600070205080204" pitchFamily="34" charset="-128"/>
              </a:rPr>
              <a:t>Read numberOfPairs</a:t>
            </a:r>
          </a:p>
          <a:p>
            <a:pPr eaLnBrk="1" hangingPunct="1">
              <a:buFontTx/>
              <a:buNone/>
            </a:pPr>
            <a:r>
              <a:rPr lang="en-US" altLang="en-US" sz="1600" i="1" dirty="0">
                <a:ea typeface="ＭＳ Ｐゴシック" panose="020B0600070205080204" pitchFamily="34" charset="-128"/>
              </a:rPr>
              <a:t>Set numberRead to 0</a:t>
            </a:r>
          </a:p>
          <a:p>
            <a:pPr eaLnBrk="1" hangingPunct="1">
              <a:buFontTx/>
              <a:buNone/>
            </a:pPr>
            <a:r>
              <a:rPr lang="en-US" altLang="en-US" sz="1600" i="1" dirty="0">
                <a:ea typeface="ＭＳ Ｐゴシック" panose="020B0600070205080204" pitchFamily="34" charset="-128"/>
              </a:rPr>
              <a:t>WHILE (numberRead &lt; numberOfPairs)</a:t>
            </a:r>
          </a:p>
          <a:p>
            <a:pPr eaLnBrk="1" hangingPunct="1">
              <a:buFontTx/>
              <a:buNone/>
            </a:pPr>
            <a:r>
              <a:rPr lang="en-US" altLang="en-US" sz="1600" i="1" dirty="0">
                <a:ea typeface="ＭＳ Ｐゴシック" panose="020B0600070205080204" pitchFamily="34" charset="-128"/>
              </a:rPr>
              <a:t>		Write "Enter two values separated by a blank; press return"</a:t>
            </a:r>
          </a:p>
          <a:p>
            <a:pPr eaLnBrk="1" hangingPunct="1">
              <a:buFontTx/>
              <a:buNone/>
            </a:pPr>
            <a:r>
              <a:rPr lang="en-US" altLang="en-US" sz="1600" i="1" dirty="0">
                <a:ea typeface="ＭＳ Ｐゴシック" panose="020B0600070205080204" pitchFamily="34" charset="-128"/>
              </a:rPr>
              <a:t>		Read number1</a:t>
            </a:r>
          </a:p>
          <a:p>
            <a:pPr eaLnBrk="1" hangingPunct="1">
              <a:buFontTx/>
              <a:buNone/>
            </a:pPr>
            <a:r>
              <a:rPr lang="en-US" altLang="en-US" sz="1600" i="1" dirty="0">
                <a:ea typeface="ＭＳ Ｐゴシック" panose="020B0600070205080204" pitchFamily="34" charset="-128"/>
              </a:rPr>
              <a:t>		Read number2</a:t>
            </a:r>
          </a:p>
          <a:p>
            <a:pPr eaLnBrk="1" hangingPunct="1">
              <a:buFontTx/>
              <a:buNone/>
            </a:pPr>
            <a:r>
              <a:rPr lang="en-US" altLang="en-US" sz="1600" i="1" dirty="0">
                <a:ea typeface="ＭＳ Ｐゴシック" panose="020B0600070205080204" pitchFamily="34" charset="-128"/>
              </a:rPr>
              <a:t>		IF(number1 &lt; number2)</a:t>
            </a:r>
          </a:p>
          <a:p>
            <a:pPr eaLnBrk="1" hangingPunct="1">
              <a:buFontTx/>
              <a:buNone/>
            </a:pPr>
            <a:r>
              <a:rPr lang="en-US" altLang="en-US" sz="1600" i="1" dirty="0">
                <a:ea typeface="ＭＳ Ｐゴシック" panose="020B0600070205080204" pitchFamily="34" charset="-128"/>
              </a:rPr>
              <a:t>			Print number1 + " " + number2</a:t>
            </a:r>
          </a:p>
          <a:p>
            <a:pPr eaLnBrk="1" hangingPunct="1">
              <a:buFontTx/>
              <a:buNone/>
            </a:pPr>
            <a:r>
              <a:rPr lang="en-US" altLang="en-US" sz="1600" i="1" dirty="0">
                <a:ea typeface="ＭＳ Ｐゴシック" panose="020B0600070205080204" pitchFamily="34" charset="-128"/>
              </a:rPr>
              <a:t>		ELSE</a:t>
            </a:r>
          </a:p>
          <a:p>
            <a:pPr eaLnBrk="1" hangingPunct="1">
              <a:buFontTx/>
              <a:buNone/>
            </a:pPr>
            <a:r>
              <a:rPr lang="en-US" altLang="en-US" sz="1600" i="1" dirty="0">
                <a:ea typeface="ＭＳ Ｐゴシック" panose="020B0600070205080204" pitchFamily="34" charset="-128"/>
              </a:rPr>
              <a:t>			Print number2 + " " number1</a:t>
            </a:r>
          </a:p>
          <a:p>
            <a:pPr eaLnBrk="1" hangingPunct="1">
              <a:buFontTx/>
              <a:buNone/>
            </a:pPr>
            <a:r>
              <a:rPr lang="en-US" altLang="en-US" sz="1600" i="1" dirty="0">
                <a:ea typeface="ＭＳ Ｐゴシック" panose="020B0600070205080204" pitchFamily="34" charset="-128"/>
              </a:rPr>
              <a:t>		Increment numberRead	</a:t>
            </a:r>
            <a:endParaRPr lang="en-US" altLang="en-US" sz="1400" i="1" dirty="0">
              <a:ea typeface="ＭＳ Ｐゴシック" panose="020B0600070205080204"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a:extLst>
              <a:ext uri="{FF2B5EF4-FFF2-40B4-BE49-F238E27FC236}">
                <a16:creationId xmlns:a16="http://schemas.microsoft.com/office/drawing/2014/main" id="{DFF448DC-D8E0-F446-81B5-E4A05D127EB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940053B-BF11-6C47-B71F-034D6A5D41BA}" type="slidenum">
              <a:rPr lang="en-US" altLang="en-US" sz="1400"/>
              <a:pPr>
                <a:spcBef>
                  <a:spcPct val="0"/>
                </a:spcBef>
                <a:buFontTx/>
                <a:buNone/>
              </a:pPr>
              <a:t>44</a:t>
            </a:fld>
            <a:endParaRPr lang="en-US" altLang="en-US" sz="1400" dirty="0"/>
          </a:p>
        </p:txBody>
      </p:sp>
      <p:sp>
        <p:nvSpPr>
          <p:cNvPr id="58371" name="Rectangle 2">
            <a:extLst>
              <a:ext uri="{FF2B5EF4-FFF2-40B4-BE49-F238E27FC236}">
                <a16:creationId xmlns:a16="http://schemas.microsoft.com/office/drawing/2014/main" id="{A4525C34-AB57-754C-B1E5-7AD3E5F4F579}"/>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Walk Through</a:t>
            </a:r>
          </a:p>
        </p:txBody>
      </p:sp>
      <p:sp>
        <p:nvSpPr>
          <p:cNvPr id="58372" name="Rectangle 3">
            <a:extLst>
              <a:ext uri="{FF2B5EF4-FFF2-40B4-BE49-F238E27FC236}">
                <a16:creationId xmlns:a16="http://schemas.microsoft.com/office/drawing/2014/main" id="{56060909-66B4-8B47-A6EB-CB80B0560F72}"/>
              </a:ext>
            </a:extLst>
          </p:cNvPr>
          <p:cNvSpPr>
            <a:spLocks noGrp="1" noChangeArrowheads="1"/>
          </p:cNvSpPr>
          <p:nvPr>
            <p:ph type="body" idx="1"/>
          </p:nvPr>
        </p:nvSpPr>
        <p:spPr>
          <a:xfrm>
            <a:off x="457200" y="1295400"/>
            <a:ext cx="8229600" cy="4572000"/>
          </a:xfrm>
        </p:spPr>
        <p:txBody>
          <a:bodyPr/>
          <a:lstStyle/>
          <a:p>
            <a:pPr eaLnBrk="1" hangingPunct="1">
              <a:buFontTx/>
              <a:buNone/>
            </a:pPr>
            <a:r>
              <a:rPr lang="en-US" altLang="en-US" dirty="0">
                <a:ea typeface="ＭＳ Ｐゴシック" panose="020B0600070205080204" pitchFamily="34" charset="-128"/>
              </a:rPr>
              <a:t>Data		Fill in values during each iteration</a:t>
            </a:r>
          </a:p>
          <a:p>
            <a:pPr eaLnBrk="1" hangingPunct="1">
              <a:buFontTx/>
              <a:buNone/>
            </a:pPr>
            <a:r>
              <a:rPr lang="en-US" altLang="en-US" sz="1600" dirty="0">
                <a:ea typeface="ＭＳ Ｐゴシック" panose="020B0600070205080204" pitchFamily="34" charset="-128"/>
              </a:rPr>
              <a:t>3			</a:t>
            </a:r>
            <a:r>
              <a:rPr lang="en-US" altLang="en-US" sz="1600" i="1" dirty="0">
                <a:ea typeface="ＭＳ Ｐゴシック" panose="020B0600070205080204" pitchFamily="34" charset="-128"/>
              </a:rPr>
              <a:t>numberRead	number1		number2</a:t>
            </a:r>
          </a:p>
          <a:p>
            <a:pPr eaLnBrk="1" hangingPunct="1">
              <a:buFontTx/>
              <a:buNone/>
            </a:pPr>
            <a:r>
              <a:rPr lang="en-US" altLang="en-US" sz="1600" dirty="0">
                <a:ea typeface="ＭＳ Ｐゴシック" panose="020B0600070205080204" pitchFamily="34" charset="-128"/>
              </a:rPr>
              <a:t>55 70</a:t>
            </a:r>
          </a:p>
          <a:p>
            <a:pPr eaLnBrk="1" hangingPunct="1">
              <a:buFontTx/>
              <a:buNone/>
            </a:pPr>
            <a:r>
              <a:rPr lang="en-US" altLang="en-US" sz="1600" dirty="0">
                <a:ea typeface="ＭＳ Ｐゴシック" panose="020B0600070205080204" pitchFamily="34" charset="-128"/>
              </a:rPr>
              <a:t>2 1</a:t>
            </a:r>
          </a:p>
          <a:p>
            <a:pPr eaLnBrk="1" hangingPunct="1">
              <a:buFontTx/>
              <a:buNone/>
            </a:pPr>
            <a:r>
              <a:rPr lang="en-US" altLang="en-US" sz="1600" dirty="0">
                <a:ea typeface="ＭＳ Ｐゴシック" panose="020B0600070205080204" pitchFamily="34" charset="-128"/>
              </a:rPr>
              <a:t>33 33			</a:t>
            </a:r>
          </a:p>
          <a:p>
            <a:pPr eaLnBrk="1" hangingPunct="1">
              <a:buFontTx/>
              <a:buNone/>
            </a:pPr>
            <a:r>
              <a:rPr lang="en-US" altLang="en-US" sz="1600" i="1" dirty="0">
                <a:ea typeface="ＭＳ Ｐゴシック" panose="020B0600070205080204" pitchFamily="34" charset="-128"/>
              </a:rPr>
              <a:t>numberOfPairs</a:t>
            </a:r>
            <a:r>
              <a:rPr lang="en-US" altLang="en-US" sz="1600" dirty="0">
                <a:ea typeface="ＭＳ Ｐゴシック" panose="020B0600070205080204" pitchFamily="34" charset="-128"/>
              </a:rPr>
              <a:t> </a:t>
            </a:r>
          </a:p>
        </p:txBody>
      </p:sp>
      <p:sp>
        <p:nvSpPr>
          <p:cNvPr id="58373" name="Rectangle 5">
            <a:extLst>
              <a:ext uri="{FF2B5EF4-FFF2-40B4-BE49-F238E27FC236}">
                <a16:creationId xmlns:a16="http://schemas.microsoft.com/office/drawing/2014/main" id="{8FB412A8-2299-944C-8D76-F1F2FD67CA1C}"/>
              </a:ext>
            </a:extLst>
          </p:cNvPr>
          <p:cNvSpPr>
            <a:spLocks noChangeArrowheads="1"/>
          </p:cNvSpPr>
          <p:nvPr/>
        </p:nvSpPr>
        <p:spPr bwMode="auto">
          <a:xfrm>
            <a:off x="685800" y="3962400"/>
            <a:ext cx="1143000" cy="533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74" name="Rectangle 6">
            <a:extLst>
              <a:ext uri="{FF2B5EF4-FFF2-40B4-BE49-F238E27FC236}">
                <a16:creationId xmlns:a16="http://schemas.microsoft.com/office/drawing/2014/main" id="{E29711DC-FC7C-7D41-AC55-FBF01D695877}"/>
              </a:ext>
            </a:extLst>
          </p:cNvPr>
          <p:cNvSpPr>
            <a:spLocks noChangeArrowheads="1"/>
          </p:cNvSpPr>
          <p:nvPr/>
        </p:nvSpPr>
        <p:spPr bwMode="auto">
          <a:xfrm>
            <a:off x="3429000" y="2362200"/>
            <a:ext cx="914400" cy="533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75" name="Rectangle 7">
            <a:extLst>
              <a:ext uri="{FF2B5EF4-FFF2-40B4-BE49-F238E27FC236}">
                <a16:creationId xmlns:a16="http://schemas.microsoft.com/office/drawing/2014/main" id="{57B5E610-2DFB-A345-BAE2-3BF0E4C4FE43}"/>
              </a:ext>
            </a:extLst>
          </p:cNvPr>
          <p:cNvSpPr>
            <a:spLocks noChangeArrowheads="1"/>
          </p:cNvSpPr>
          <p:nvPr/>
        </p:nvSpPr>
        <p:spPr bwMode="auto">
          <a:xfrm>
            <a:off x="5105400" y="2362200"/>
            <a:ext cx="838200" cy="533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76" name="Rectangle 8">
            <a:extLst>
              <a:ext uri="{FF2B5EF4-FFF2-40B4-BE49-F238E27FC236}">
                <a16:creationId xmlns:a16="http://schemas.microsoft.com/office/drawing/2014/main" id="{3DE8556F-D179-D049-84A8-DC08322BEA5B}"/>
              </a:ext>
            </a:extLst>
          </p:cNvPr>
          <p:cNvSpPr>
            <a:spLocks noChangeArrowheads="1"/>
          </p:cNvSpPr>
          <p:nvPr/>
        </p:nvSpPr>
        <p:spPr bwMode="auto">
          <a:xfrm>
            <a:off x="6934200" y="2362200"/>
            <a:ext cx="914400" cy="533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77" name="Rectangle 10">
            <a:extLst>
              <a:ext uri="{FF2B5EF4-FFF2-40B4-BE49-F238E27FC236}">
                <a16:creationId xmlns:a16="http://schemas.microsoft.com/office/drawing/2014/main" id="{647762B9-BEF9-9748-BA33-05B5E216D659}"/>
              </a:ext>
            </a:extLst>
          </p:cNvPr>
          <p:cNvSpPr>
            <a:spLocks noChangeArrowheads="1"/>
          </p:cNvSpPr>
          <p:nvPr/>
        </p:nvSpPr>
        <p:spPr bwMode="auto">
          <a:xfrm>
            <a:off x="3429000" y="3200400"/>
            <a:ext cx="990600" cy="457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78" name="Rectangle 11">
            <a:extLst>
              <a:ext uri="{FF2B5EF4-FFF2-40B4-BE49-F238E27FC236}">
                <a16:creationId xmlns:a16="http://schemas.microsoft.com/office/drawing/2014/main" id="{1730C026-0464-6C44-B605-D276C179F487}"/>
              </a:ext>
            </a:extLst>
          </p:cNvPr>
          <p:cNvSpPr>
            <a:spLocks noChangeArrowheads="1"/>
          </p:cNvSpPr>
          <p:nvPr/>
        </p:nvSpPr>
        <p:spPr bwMode="auto">
          <a:xfrm>
            <a:off x="5105400" y="3124200"/>
            <a:ext cx="838200" cy="457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79" name="Rectangle 12">
            <a:extLst>
              <a:ext uri="{FF2B5EF4-FFF2-40B4-BE49-F238E27FC236}">
                <a16:creationId xmlns:a16="http://schemas.microsoft.com/office/drawing/2014/main" id="{DA1473CF-B4B7-4E42-B899-B6C8F535D847}"/>
              </a:ext>
            </a:extLst>
          </p:cNvPr>
          <p:cNvSpPr>
            <a:spLocks noChangeArrowheads="1"/>
          </p:cNvSpPr>
          <p:nvPr/>
        </p:nvSpPr>
        <p:spPr bwMode="auto">
          <a:xfrm>
            <a:off x="6934200" y="3124200"/>
            <a:ext cx="990600" cy="533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80" name="Rectangle 13">
            <a:extLst>
              <a:ext uri="{FF2B5EF4-FFF2-40B4-BE49-F238E27FC236}">
                <a16:creationId xmlns:a16="http://schemas.microsoft.com/office/drawing/2014/main" id="{846C270B-D88A-494B-8018-3D2574060FAF}"/>
              </a:ext>
            </a:extLst>
          </p:cNvPr>
          <p:cNvSpPr>
            <a:spLocks noChangeArrowheads="1"/>
          </p:cNvSpPr>
          <p:nvPr/>
        </p:nvSpPr>
        <p:spPr bwMode="auto">
          <a:xfrm>
            <a:off x="3429000" y="3962400"/>
            <a:ext cx="990600" cy="457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81" name="Rectangle 14">
            <a:extLst>
              <a:ext uri="{FF2B5EF4-FFF2-40B4-BE49-F238E27FC236}">
                <a16:creationId xmlns:a16="http://schemas.microsoft.com/office/drawing/2014/main" id="{C5C6FAB8-1B3E-8D47-9485-05B199AE0D17}"/>
              </a:ext>
            </a:extLst>
          </p:cNvPr>
          <p:cNvSpPr>
            <a:spLocks noChangeArrowheads="1"/>
          </p:cNvSpPr>
          <p:nvPr/>
        </p:nvSpPr>
        <p:spPr bwMode="auto">
          <a:xfrm>
            <a:off x="5105400" y="3886200"/>
            <a:ext cx="914400" cy="533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82" name="Rectangle 15">
            <a:extLst>
              <a:ext uri="{FF2B5EF4-FFF2-40B4-BE49-F238E27FC236}">
                <a16:creationId xmlns:a16="http://schemas.microsoft.com/office/drawing/2014/main" id="{5127CFAF-3844-7B4C-A31E-7924445716DA}"/>
              </a:ext>
            </a:extLst>
          </p:cNvPr>
          <p:cNvSpPr>
            <a:spLocks noChangeArrowheads="1"/>
          </p:cNvSpPr>
          <p:nvPr/>
        </p:nvSpPr>
        <p:spPr bwMode="auto">
          <a:xfrm>
            <a:off x="6934200" y="3962400"/>
            <a:ext cx="990600" cy="533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83" name="Rectangle 16">
            <a:extLst>
              <a:ext uri="{FF2B5EF4-FFF2-40B4-BE49-F238E27FC236}">
                <a16:creationId xmlns:a16="http://schemas.microsoft.com/office/drawing/2014/main" id="{C592B6BF-9764-CA48-9BB2-74FE1498C5CD}"/>
              </a:ext>
            </a:extLst>
          </p:cNvPr>
          <p:cNvSpPr>
            <a:spLocks noChangeArrowheads="1"/>
          </p:cNvSpPr>
          <p:nvPr/>
        </p:nvSpPr>
        <p:spPr bwMode="auto">
          <a:xfrm>
            <a:off x="3429000" y="4648200"/>
            <a:ext cx="990600" cy="457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84" name="Rectangle 17">
            <a:extLst>
              <a:ext uri="{FF2B5EF4-FFF2-40B4-BE49-F238E27FC236}">
                <a16:creationId xmlns:a16="http://schemas.microsoft.com/office/drawing/2014/main" id="{D6F5E0FE-05FC-C342-82F0-0654552A197F}"/>
              </a:ext>
            </a:extLst>
          </p:cNvPr>
          <p:cNvSpPr>
            <a:spLocks noChangeArrowheads="1"/>
          </p:cNvSpPr>
          <p:nvPr/>
        </p:nvSpPr>
        <p:spPr bwMode="auto">
          <a:xfrm>
            <a:off x="5105400" y="4648200"/>
            <a:ext cx="914400" cy="457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
        <p:nvSpPr>
          <p:cNvPr id="58385" name="Rectangle 18">
            <a:extLst>
              <a:ext uri="{FF2B5EF4-FFF2-40B4-BE49-F238E27FC236}">
                <a16:creationId xmlns:a16="http://schemas.microsoft.com/office/drawing/2014/main" id="{20F0DF5A-3159-7F4E-BBD0-5483BD95D7E5}"/>
              </a:ext>
            </a:extLst>
          </p:cNvPr>
          <p:cNvSpPr>
            <a:spLocks noChangeArrowheads="1"/>
          </p:cNvSpPr>
          <p:nvPr/>
        </p:nvSpPr>
        <p:spPr bwMode="auto">
          <a:xfrm>
            <a:off x="6934200" y="4724400"/>
            <a:ext cx="990600" cy="4572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dirty="0">
              <a:latin typeface="Times"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a:extLst>
              <a:ext uri="{FF2B5EF4-FFF2-40B4-BE49-F238E27FC236}">
                <a16:creationId xmlns:a16="http://schemas.microsoft.com/office/drawing/2014/main" id="{59B5A935-A4A6-014D-B7A7-46E03D9B42DD}"/>
              </a:ext>
            </a:extLst>
          </p:cNvPr>
          <p:cNvSpPr txBox="1">
            <a:spLocks noGrp="1"/>
          </p:cNvSpPr>
          <p:nvPr/>
        </p:nvSpPr>
        <p:spPr bwMode="auto">
          <a:xfrm>
            <a:off x="762000" y="6324600"/>
            <a:ext cx="1752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8FB655F-789A-0E46-8037-8F3C46A56A60}" type="slidenum">
              <a:rPr lang="en-US" altLang="en-US" sz="1400" b="1" i="0"/>
              <a:pPr>
                <a:spcBef>
                  <a:spcPct val="0"/>
                </a:spcBef>
                <a:buFontTx/>
                <a:buNone/>
              </a:pPr>
              <a:t>45</a:t>
            </a:fld>
            <a:endParaRPr lang="en-US" altLang="en-US" sz="1400" b="1" i="0" dirty="0"/>
          </a:p>
        </p:txBody>
      </p:sp>
      <p:sp>
        <p:nvSpPr>
          <p:cNvPr id="59395" name="Rectangle 2">
            <a:extLst>
              <a:ext uri="{FF2B5EF4-FFF2-40B4-BE49-F238E27FC236}">
                <a16:creationId xmlns:a16="http://schemas.microsoft.com/office/drawing/2014/main" id="{360E6010-336E-A949-BE82-B5F1634D3F85}"/>
              </a:ext>
            </a:extLst>
          </p:cNvPr>
          <p:cNvSpPr>
            <a:spLocks noGrp="1" noChangeArrowheads="1"/>
          </p:cNvSpPr>
          <p:nvPr>
            <p:ph type="title" idx="4294967295"/>
          </p:nvPr>
        </p:nvSpPr>
        <p:spPr/>
        <p:txBody>
          <a:bodyPr/>
          <a:lstStyle/>
          <a:p>
            <a:pPr eaLnBrk="1" hangingPunct="1"/>
            <a:r>
              <a:rPr lang="en-US" altLang="en-US" dirty="0">
                <a:ea typeface="ＭＳ Ｐゴシック" panose="020B0600070205080204" pitchFamily="34" charset="-128"/>
              </a:rPr>
              <a:t>Translating Pseudocode</a:t>
            </a:r>
          </a:p>
        </p:txBody>
      </p:sp>
      <p:sp>
        <p:nvSpPr>
          <p:cNvPr id="186373" name="Text Box 5">
            <a:extLst>
              <a:ext uri="{FF2B5EF4-FFF2-40B4-BE49-F238E27FC236}">
                <a16:creationId xmlns:a16="http://schemas.microsoft.com/office/drawing/2014/main" id="{09D2FAB5-4290-BE49-AFC9-691DA202B40B}"/>
              </a:ext>
            </a:extLst>
          </p:cNvPr>
          <p:cNvSpPr txBox="1">
            <a:spLocks noChangeArrowheads="1"/>
          </p:cNvSpPr>
          <p:nvPr/>
        </p:nvSpPr>
        <p:spPr bwMode="auto">
          <a:xfrm>
            <a:off x="838200" y="1533525"/>
            <a:ext cx="7467600" cy="433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3200" dirty="0">
                <a:latin typeface="Arial" charset="0"/>
                <a:ea typeface="ＭＳ Ｐゴシック" charset="0"/>
              </a:rPr>
              <a:t>To What?</a:t>
            </a:r>
            <a:endParaRPr lang="en-US" sz="2800" dirty="0">
              <a:latin typeface="Arial" charset="0"/>
              <a:ea typeface="ＭＳ Ｐゴシック" charset="0"/>
            </a:endParaRPr>
          </a:p>
          <a:p>
            <a:pPr>
              <a:spcBef>
                <a:spcPct val="50000"/>
              </a:spcBef>
              <a:defRPr/>
            </a:pPr>
            <a:r>
              <a:rPr lang="en-US" sz="2800" dirty="0">
                <a:latin typeface="Arial" charset="0"/>
                <a:ea typeface="ＭＳ Ｐゴシック" charset="0"/>
              </a:rPr>
              <a:t>	</a:t>
            </a:r>
            <a:r>
              <a:rPr lang="en-US" sz="2800" i="0" dirty="0">
                <a:latin typeface="Arial" charset="0"/>
                <a:ea typeface="ＭＳ Ｐゴシック" charset="0"/>
              </a:rPr>
              <a:t>Assembly language</a:t>
            </a:r>
          </a:p>
          <a:p>
            <a:pPr>
              <a:spcBef>
                <a:spcPct val="50000"/>
              </a:spcBef>
              <a:defRPr/>
            </a:pPr>
            <a:r>
              <a:rPr lang="en-US" sz="2800" i="0" dirty="0">
                <a:latin typeface="Arial" charset="0"/>
                <a:ea typeface="ＭＳ Ｐゴシック" charset="0"/>
              </a:rPr>
              <a:t>		Very detailed and time consuming</a:t>
            </a:r>
          </a:p>
          <a:p>
            <a:pPr>
              <a:spcBef>
                <a:spcPct val="50000"/>
              </a:spcBef>
              <a:defRPr/>
            </a:pPr>
            <a:r>
              <a:rPr lang="en-US" sz="2800" i="0" dirty="0">
                <a:latin typeface="Arial" charset="0"/>
                <a:ea typeface="ＭＳ Ｐゴシック" charset="0"/>
              </a:rPr>
              <a:t>	High-level language</a:t>
            </a:r>
          </a:p>
          <a:p>
            <a:pPr>
              <a:spcBef>
                <a:spcPct val="50000"/>
              </a:spcBef>
              <a:defRPr/>
            </a:pPr>
            <a:r>
              <a:rPr lang="en-US" sz="2800" i="0" dirty="0">
                <a:latin typeface="Arial" charset="0"/>
                <a:ea typeface="ＭＳ Ｐゴシック" charset="0"/>
              </a:rPr>
              <a:t>		Easier, as you'll see in Chapter 9</a:t>
            </a:r>
            <a:endParaRPr lang="en-US" sz="2800" dirty="0">
              <a:latin typeface="Arial" charset="0"/>
              <a:ea typeface="ＭＳ Ｐゴシック" charset="0"/>
            </a:endParaRPr>
          </a:p>
          <a:p>
            <a:pPr>
              <a:spcBef>
                <a:spcPct val="50000"/>
              </a:spcBef>
              <a:defRPr/>
            </a:pPr>
            <a:endParaRPr lang="en-US" sz="2800" dirty="0">
              <a:latin typeface="Arial" charset="0"/>
              <a:ea typeface="ＭＳ Ｐゴシック" charset="0"/>
            </a:endParaRPr>
          </a:p>
          <a:p>
            <a:pPr>
              <a:spcBef>
                <a:spcPct val="50000"/>
              </a:spcBef>
              <a:defRPr/>
            </a:pPr>
            <a:endParaRPr lang="en-US" i="0" dirty="0">
              <a:latin typeface="Arial" charset="0"/>
              <a:ea typeface="ＭＳ Ｐゴシック"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a:extLst>
              <a:ext uri="{FF2B5EF4-FFF2-40B4-BE49-F238E27FC236}">
                <a16:creationId xmlns:a16="http://schemas.microsoft.com/office/drawing/2014/main" id="{20704ECB-2962-EC4C-AACC-BA42A6065E0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A1DC3D8-227C-F745-B2D8-D0BC2C3F10D6}" type="slidenum">
              <a:rPr lang="en-US" altLang="en-US" sz="1400"/>
              <a:pPr>
                <a:spcBef>
                  <a:spcPct val="0"/>
                </a:spcBef>
                <a:buFontTx/>
                <a:buNone/>
              </a:pPr>
              <a:t>46</a:t>
            </a:fld>
            <a:endParaRPr lang="en-US" altLang="en-US" sz="1400" dirty="0"/>
          </a:p>
        </p:txBody>
      </p:sp>
      <p:sp>
        <p:nvSpPr>
          <p:cNvPr id="60419" name="Rectangle 4">
            <a:extLst>
              <a:ext uri="{FF2B5EF4-FFF2-40B4-BE49-F238E27FC236}">
                <a16:creationId xmlns:a16="http://schemas.microsoft.com/office/drawing/2014/main" id="{7D86E738-591F-274A-9093-41A44A5BDED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Testing </a:t>
            </a:r>
            <a:r>
              <a:rPr lang="en-US" altLang="en-US" sz="1800" dirty="0">
                <a:ea typeface="ＭＳ Ｐゴシック" panose="020B0600070205080204" pitchFamily="34" charset="-128"/>
              </a:rPr>
              <a:t>(1 of 2)</a:t>
            </a:r>
          </a:p>
        </p:txBody>
      </p:sp>
      <p:sp>
        <p:nvSpPr>
          <p:cNvPr id="60420" name="Rectangle 5">
            <a:extLst>
              <a:ext uri="{FF2B5EF4-FFF2-40B4-BE49-F238E27FC236}">
                <a16:creationId xmlns:a16="http://schemas.microsoft.com/office/drawing/2014/main" id="{BDA9057B-1476-1A46-AA01-2CD2C2CA7560}"/>
              </a:ext>
            </a:extLst>
          </p:cNvPr>
          <p:cNvSpPr>
            <a:spLocks noGrp="1" noChangeArrowheads="1"/>
          </p:cNvSpPr>
          <p:nvPr>
            <p:ph type="body" idx="1"/>
          </p:nvPr>
        </p:nvSpPr>
        <p:spPr>
          <a:xfrm>
            <a:off x="762000" y="1371600"/>
            <a:ext cx="8229600" cy="3886200"/>
          </a:xfrm>
        </p:spPr>
        <p:txBody>
          <a:bodyPr/>
          <a:lstStyle/>
          <a:p>
            <a:pPr marL="0" indent="0" eaLnBrk="1" hangingPunct="1">
              <a:lnSpc>
                <a:spcPct val="110000"/>
              </a:lnSpc>
              <a:spcBef>
                <a:spcPct val="0"/>
              </a:spcBef>
              <a:buFontTx/>
              <a:buNone/>
            </a:pPr>
            <a:r>
              <a:rPr lang="en-US" altLang="en-US" sz="2400" b="1" dirty="0">
                <a:solidFill>
                  <a:srgbClr val="FF6600"/>
                </a:solidFill>
                <a:ea typeface="ＭＳ Ｐゴシック" panose="020B0600070205080204" pitchFamily="34" charset="-128"/>
              </a:rPr>
              <a:t>Test Plan  </a:t>
            </a:r>
          </a:p>
          <a:p>
            <a:pPr marL="0" indent="0" eaLnBrk="1" hangingPunct="1">
              <a:lnSpc>
                <a:spcPct val="110000"/>
              </a:lnSpc>
              <a:spcBef>
                <a:spcPct val="0"/>
              </a:spcBef>
              <a:buFontTx/>
              <a:buNone/>
            </a:pPr>
            <a:r>
              <a:rPr lang="en-US" altLang="en-US" sz="2400" dirty="0">
                <a:ea typeface="ＭＳ Ｐゴシック" panose="020B0600070205080204" pitchFamily="34" charset="-128"/>
              </a:rPr>
              <a:t>A document that specifies how many times and with what data the program must be run in order to thoroughly test it</a:t>
            </a:r>
          </a:p>
          <a:p>
            <a:pPr marL="0" indent="0" eaLnBrk="1" hangingPunct="1">
              <a:lnSpc>
                <a:spcPct val="110000"/>
              </a:lnSpc>
              <a:spcBef>
                <a:spcPct val="0"/>
              </a:spcBef>
              <a:buFontTx/>
              <a:buNone/>
            </a:pPr>
            <a:r>
              <a:rPr lang="en-US" altLang="en-US" sz="2400" b="1" dirty="0">
                <a:solidFill>
                  <a:srgbClr val="FF6600"/>
                </a:solidFill>
                <a:ea typeface="ＭＳ Ｐゴシック" panose="020B0600070205080204" pitchFamily="34" charset="-128"/>
              </a:rPr>
              <a:t>Code Coverage</a:t>
            </a:r>
            <a:r>
              <a:rPr lang="en-US" altLang="en-US" sz="2400" dirty="0">
                <a:solidFill>
                  <a:srgbClr val="FF6600"/>
                </a:solidFill>
                <a:ea typeface="ＭＳ Ｐゴシック" panose="020B0600070205080204" pitchFamily="34" charset="-128"/>
              </a:rPr>
              <a:t> </a:t>
            </a:r>
          </a:p>
          <a:p>
            <a:pPr marL="0" indent="0" eaLnBrk="1" hangingPunct="1">
              <a:lnSpc>
                <a:spcPct val="110000"/>
              </a:lnSpc>
              <a:spcBef>
                <a:spcPct val="0"/>
              </a:spcBef>
              <a:buFontTx/>
              <a:buNone/>
            </a:pPr>
            <a:r>
              <a:rPr lang="en-US" altLang="en-US" sz="2400" dirty="0">
                <a:ea typeface="ＭＳ Ｐゴシック" panose="020B0600070205080204" pitchFamily="34" charset="-128"/>
              </a:rPr>
              <a:t>An approach that designs test cases by looking at</a:t>
            </a:r>
          </a:p>
          <a:p>
            <a:pPr marL="0" indent="0" eaLnBrk="1" hangingPunct="1">
              <a:lnSpc>
                <a:spcPct val="110000"/>
              </a:lnSpc>
              <a:spcBef>
                <a:spcPct val="0"/>
              </a:spcBef>
              <a:buFontTx/>
              <a:buNone/>
            </a:pPr>
            <a:r>
              <a:rPr lang="en-US" altLang="en-US" sz="2400" dirty="0">
                <a:ea typeface="ＭＳ Ｐゴシック" panose="020B0600070205080204" pitchFamily="34" charset="-128"/>
              </a:rPr>
              <a:t>the code</a:t>
            </a:r>
          </a:p>
          <a:p>
            <a:pPr marL="0" indent="0" eaLnBrk="1" hangingPunct="1">
              <a:lnSpc>
                <a:spcPct val="110000"/>
              </a:lnSpc>
              <a:spcBef>
                <a:spcPct val="0"/>
              </a:spcBef>
              <a:buFontTx/>
              <a:buNone/>
            </a:pPr>
            <a:r>
              <a:rPr lang="en-US" altLang="en-US" sz="2400" b="1" dirty="0">
                <a:solidFill>
                  <a:srgbClr val="FF6600"/>
                </a:solidFill>
                <a:ea typeface="ＭＳ Ｐゴシック" panose="020B0600070205080204" pitchFamily="34" charset="-128"/>
              </a:rPr>
              <a:t>Data Coverage </a:t>
            </a:r>
          </a:p>
          <a:p>
            <a:pPr marL="0" indent="0" eaLnBrk="1" hangingPunct="1">
              <a:lnSpc>
                <a:spcPct val="110000"/>
              </a:lnSpc>
              <a:spcBef>
                <a:spcPct val="0"/>
              </a:spcBef>
              <a:buFontTx/>
              <a:buNone/>
            </a:pPr>
            <a:r>
              <a:rPr lang="en-US" altLang="en-US" sz="2400" dirty="0">
                <a:ea typeface="ＭＳ Ｐゴシック" panose="020B0600070205080204" pitchFamily="34" charset="-128"/>
              </a:rPr>
              <a:t>An approach that designs test cases by looking at the allowable data values</a:t>
            </a:r>
          </a:p>
        </p:txBody>
      </p:sp>
      <p:sp>
        <p:nvSpPr>
          <p:cNvPr id="60421" name="Rectangle 4">
            <a:extLst>
              <a:ext uri="{FF2B5EF4-FFF2-40B4-BE49-F238E27FC236}">
                <a16:creationId xmlns:a16="http://schemas.microsoft.com/office/drawing/2014/main" id="{FE3A0B77-12CE-4B41-8DB5-09E85E8A6D3E}"/>
              </a:ext>
            </a:extLst>
          </p:cNvPr>
          <p:cNvSpPr>
            <a:spLocks noChangeArrowheads="1"/>
          </p:cNvSpPr>
          <p:nvPr/>
        </p:nvSpPr>
        <p:spPr bwMode="auto">
          <a:xfrm>
            <a:off x="3276600" y="5333104"/>
            <a:ext cx="4876800" cy="762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dirty="0"/>
              <a:t>What does “thoroughly” mean?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a:extLst>
              <a:ext uri="{FF2B5EF4-FFF2-40B4-BE49-F238E27FC236}">
                <a16:creationId xmlns:a16="http://schemas.microsoft.com/office/drawing/2014/main" id="{FA412E8A-E6B4-A749-ABBA-BF1DA55F6FD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43055DB-8019-FA4E-A4B4-1793FF4A660F}" type="slidenum">
              <a:rPr lang="en-US" altLang="en-US" sz="1400"/>
              <a:pPr>
                <a:spcBef>
                  <a:spcPct val="0"/>
                </a:spcBef>
                <a:buFontTx/>
                <a:buNone/>
              </a:pPr>
              <a:t>47</a:t>
            </a:fld>
            <a:endParaRPr lang="en-US" altLang="en-US" sz="1400" dirty="0"/>
          </a:p>
        </p:txBody>
      </p:sp>
      <p:sp>
        <p:nvSpPr>
          <p:cNvPr id="61443" name="Rectangle 2">
            <a:extLst>
              <a:ext uri="{FF2B5EF4-FFF2-40B4-BE49-F238E27FC236}">
                <a16:creationId xmlns:a16="http://schemas.microsoft.com/office/drawing/2014/main" id="{81EF6D1E-540D-3C45-A546-ED1CFB8E4CB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Testing </a:t>
            </a:r>
            <a:r>
              <a:rPr lang="en-US" altLang="en-US" sz="1800" dirty="0">
                <a:ea typeface="ＭＳ Ｐゴシック" panose="020B0600070205080204" pitchFamily="34" charset="-128"/>
              </a:rPr>
              <a:t>(2 of 2)</a:t>
            </a:r>
          </a:p>
        </p:txBody>
      </p:sp>
      <p:sp>
        <p:nvSpPr>
          <p:cNvPr id="61444" name="Rectangle 3">
            <a:extLst>
              <a:ext uri="{FF2B5EF4-FFF2-40B4-BE49-F238E27FC236}">
                <a16:creationId xmlns:a16="http://schemas.microsoft.com/office/drawing/2014/main" id="{B9460FB9-8A4F-1A40-B3E2-C4D98B71A767}"/>
              </a:ext>
            </a:extLst>
          </p:cNvPr>
          <p:cNvSpPr>
            <a:spLocks noGrp="1" noChangeArrowheads="1"/>
          </p:cNvSpPr>
          <p:nvPr>
            <p:ph type="body" idx="1"/>
          </p:nvPr>
        </p:nvSpPr>
        <p:spPr>
          <a:xfrm>
            <a:off x="457200" y="1676400"/>
            <a:ext cx="8229600" cy="44958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Test Plan Implementation</a:t>
            </a:r>
          </a:p>
          <a:p>
            <a:pPr marL="0" indent="0" eaLnBrk="1" hangingPunct="1">
              <a:lnSpc>
                <a:spcPct val="90000"/>
              </a:lnSpc>
              <a:buFontTx/>
              <a:buNone/>
            </a:pPr>
            <a:r>
              <a:rPr lang="en-US" altLang="en-US" sz="2800" dirty="0">
                <a:ea typeface="ＭＳ Ｐゴシック" panose="020B0600070205080204" pitchFamily="34" charset="-128"/>
              </a:rPr>
              <a:t>Using the test cases outlined in the test plan to verify that the program outputs the predicted results</a:t>
            </a:r>
          </a:p>
          <a:p>
            <a:pPr marL="0" indent="0" eaLnBrk="1" hangingPunct="1">
              <a:lnSpc>
                <a:spcPct val="90000"/>
              </a:lnSpc>
              <a:buFontTx/>
              <a:buNone/>
            </a:pPr>
            <a:endParaRPr lang="en-US" altLang="en-US" dirty="0">
              <a:ea typeface="ＭＳ Ｐゴシック" panose="020B0600070205080204" pitchFamily="34" charset="-128"/>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5CE21E41-EEA3-AD44-AC5D-18A7C296C5F4}"/>
              </a:ext>
            </a:extLst>
          </p:cNvPr>
          <p:cNvSpPr>
            <a:spLocks noGrp="1"/>
          </p:cNvSpPr>
          <p:nvPr>
            <p:ph type="title"/>
          </p:nvPr>
        </p:nvSpPr>
        <p:spPr/>
        <p:txBody>
          <a:bodyPr/>
          <a:lstStyle/>
          <a:p>
            <a:r>
              <a:rPr lang="en-US" altLang="en-US" dirty="0">
                <a:ea typeface="ＭＳ Ｐゴシック" panose="020B0600070205080204" pitchFamily="34" charset="-128"/>
              </a:rPr>
              <a:t>Important Threads </a:t>
            </a:r>
            <a:r>
              <a:rPr lang="en-US" altLang="en-US" sz="1800" dirty="0">
                <a:ea typeface="ＭＳ Ｐゴシック" panose="020B0600070205080204" pitchFamily="34" charset="-128"/>
              </a:rPr>
              <a:t>(1 of 3)</a:t>
            </a:r>
          </a:p>
        </p:txBody>
      </p:sp>
      <p:sp>
        <p:nvSpPr>
          <p:cNvPr id="62467" name="Content Placeholder 2">
            <a:extLst>
              <a:ext uri="{FF2B5EF4-FFF2-40B4-BE49-F238E27FC236}">
                <a16:creationId xmlns:a16="http://schemas.microsoft.com/office/drawing/2014/main" id="{E4BF29A5-FA31-AB4D-B081-3ACD2E2F06F2}"/>
              </a:ext>
            </a:extLst>
          </p:cNvPr>
          <p:cNvSpPr>
            <a:spLocks noGrp="1"/>
          </p:cNvSpPr>
          <p:nvPr>
            <p:ph idx="1"/>
          </p:nvPr>
        </p:nvSpPr>
        <p:spPr>
          <a:xfrm>
            <a:off x="609600" y="1447800"/>
            <a:ext cx="8229600" cy="4572000"/>
          </a:xfrm>
        </p:spPr>
        <p:txBody>
          <a:bodyPr/>
          <a:lstStyle/>
          <a:p>
            <a:pPr>
              <a:buFontTx/>
              <a:buNone/>
            </a:pPr>
            <a:r>
              <a:rPr lang="en-US" altLang="en-US" sz="2800" dirty="0">
                <a:solidFill>
                  <a:srgbClr val="FF6600"/>
                </a:solidFill>
                <a:ea typeface="ＭＳ Ｐゴシック" panose="020B0600070205080204" pitchFamily="34" charset="-128"/>
              </a:rPr>
              <a:t>Operations of a Computer</a:t>
            </a:r>
          </a:p>
          <a:p>
            <a:pPr>
              <a:buFontTx/>
              <a:buNone/>
            </a:pPr>
            <a:r>
              <a:rPr lang="en-US" altLang="en-US" sz="2400" dirty="0">
                <a:ea typeface="ＭＳ Ｐゴシック" panose="020B0600070205080204" pitchFamily="34" charset="-128"/>
              </a:rPr>
              <a:t>Computer can store, retrieve, and process data</a:t>
            </a:r>
          </a:p>
          <a:p>
            <a:pPr>
              <a:buFontTx/>
              <a:buNone/>
            </a:pPr>
            <a:r>
              <a:rPr lang="en-US" altLang="en-US" sz="2800" dirty="0">
                <a:solidFill>
                  <a:srgbClr val="FF6600"/>
                </a:solidFill>
                <a:ea typeface="ＭＳ Ｐゴシック" panose="020B0600070205080204" pitchFamily="34" charset="-128"/>
              </a:rPr>
              <a:t>Computer’</a:t>
            </a:r>
            <a:r>
              <a:rPr lang="en-US" altLang="ja-JP" sz="2800" dirty="0">
                <a:solidFill>
                  <a:srgbClr val="FF6600"/>
                </a:solidFill>
                <a:ea typeface="ＭＳ Ｐゴシック" panose="020B0600070205080204" pitchFamily="34" charset="-128"/>
              </a:rPr>
              <a:t>s Machine Language</a:t>
            </a:r>
          </a:p>
          <a:p>
            <a:pPr>
              <a:buFontTx/>
              <a:buNone/>
            </a:pPr>
            <a:r>
              <a:rPr lang="en-US" altLang="en-US" sz="2400" dirty="0">
                <a:ea typeface="ＭＳ Ｐゴシック" panose="020B0600070205080204" pitchFamily="34" charset="-128"/>
              </a:rPr>
              <a:t>A set of instructions the machine’</a:t>
            </a:r>
            <a:r>
              <a:rPr lang="en-US" altLang="ja-JP" sz="2400" dirty="0">
                <a:ea typeface="ＭＳ Ｐゴシック" panose="020B0600070205080204" pitchFamily="34" charset="-128"/>
              </a:rPr>
              <a:t>s hardware is built to recognize and execute</a:t>
            </a:r>
          </a:p>
          <a:p>
            <a:pPr>
              <a:buFontTx/>
              <a:buNone/>
            </a:pPr>
            <a:r>
              <a:rPr lang="en-US" altLang="en-US" sz="2800" dirty="0">
                <a:solidFill>
                  <a:srgbClr val="FF6600"/>
                </a:solidFill>
                <a:ea typeface="ＭＳ Ｐゴシック" panose="020B0600070205080204" pitchFamily="34" charset="-128"/>
              </a:rPr>
              <a:t>Machine-language Programs </a:t>
            </a:r>
          </a:p>
          <a:p>
            <a:pPr>
              <a:buFontTx/>
              <a:buNone/>
            </a:pPr>
            <a:r>
              <a:rPr lang="en-US" altLang="en-US" sz="2400" dirty="0">
                <a:ea typeface="ＭＳ Ｐゴシック" panose="020B0600070205080204" pitchFamily="34" charset="-128"/>
              </a:rPr>
              <a:t>Written by entering a series of these instructions in binary form</a:t>
            </a:r>
          </a:p>
          <a:p>
            <a:pPr>
              <a:buFontTx/>
              <a:buNone/>
            </a:pPr>
            <a:endParaRPr lang="en-US" altLang="en-US" sz="2400" dirty="0">
              <a:solidFill>
                <a:srgbClr val="3333FF"/>
              </a:solidFill>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14AAD1F3-C4E2-634E-B01C-D2AA8153425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1179747-ACED-744A-B2A7-E2EEB0C1CCDC}" type="slidenum">
              <a:rPr lang="en-US" altLang="en-US" sz="1400"/>
              <a:pPr>
                <a:spcBef>
                  <a:spcPct val="0"/>
                </a:spcBef>
                <a:buFontTx/>
                <a:buNone/>
              </a:pPr>
              <a:t>48</a:t>
            </a:fld>
            <a:endParaRPr lang="en-US" alt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17E41BAE-E30F-4643-BB18-2DDB00ED9F8B}"/>
              </a:ext>
            </a:extLst>
          </p:cNvPr>
          <p:cNvSpPr>
            <a:spLocks noGrp="1"/>
          </p:cNvSpPr>
          <p:nvPr>
            <p:ph type="title"/>
          </p:nvPr>
        </p:nvSpPr>
        <p:spPr/>
        <p:txBody>
          <a:bodyPr/>
          <a:lstStyle/>
          <a:p>
            <a:r>
              <a:rPr lang="en-US" altLang="en-US" dirty="0">
                <a:ea typeface="ＭＳ Ｐゴシック" panose="020B0600070205080204" pitchFamily="34" charset="-128"/>
              </a:rPr>
              <a:t>Important Threads </a:t>
            </a:r>
            <a:r>
              <a:rPr lang="en-US" altLang="en-US" sz="1800" dirty="0">
                <a:ea typeface="ＭＳ Ｐゴシック" panose="020B0600070205080204" pitchFamily="34" charset="-128"/>
              </a:rPr>
              <a:t>(2 of 3)</a:t>
            </a:r>
          </a:p>
        </p:txBody>
      </p:sp>
      <p:sp>
        <p:nvSpPr>
          <p:cNvPr id="63491" name="Content Placeholder 2">
            <a:extLst>
              <a:ext uri="{FF2B5EF4-FFF2-40B4-BE49-F238E27FC236}">
                <a16:creationId xmlns:a16="http://schemas.microsoft.com/office/drawing/2014/main" id="{52362EFF-4E54-824E-9B55-099121F15FAF}"/>
              </a:ext>
            </a:extLst>
          </p:cNvPr>
          <p:cNvSpPr>
            <a:spLocks noGrp="1"/>
          </p:cNvSpPr>
          <p:nvPr>
            <p:ph idx="1"/>
          </p:nvPr>
        </p:nvSpPr>
        <p:spPr>
          <a:xfrm>
            <a:off x="304800" y="1371600"/>
            <a:ext cx="8610600" cy="4648200"/>
          </a:xfrm>
        </p:spPr>
        <p:txBody>
          <a:bodyPr/>
          <a:lstStyle/>
          <a:p>
            <a:pPr>
              <a:buFontTx/>
              <a:buNone/>
            </a:pPr>
            <a:r>
              <a:rPr lang="en-US" altLang="en-US" sz="2800" dirty="0">
                <a:solidFill>
                  <a:srgbClr val="FF6600"/>
                </a:solidFill>
                <a:ea typeface="ＭＳ Ｐゴシック" panose="020B0600070205080204" pitchFamily="34" charset="-128"/>
              </a:rPr>
              <a:t>Pep/9: A Virtual Computer with One Register (A) and Two-part Instructions:</a:t>
            </a:r>
          </a:p>
          <a:p>
            <a:pPr>
              <a:buFontTx/>
              <a:buNone/>
            </a:pPr>
            <a:r>
              <a:rPr lang="en-US" altLang="en-US" sz="2400" dirty="0">
                <a:ea typeface="ＭＳ Ｐゴシック" panose="020B0600070205080204" pitchFamily="34" charset="-128"/>
              </a:rPr>
              <a:t>One part tells which action the instruction performs; the other part details where the data to be used can be found</a:t>
            </a:r>
          </a:p>
          <a:p>
            <a:pPr>
              <a:buFontTx/>
              <a:buNone/>
            </a:pPr>
            <a:r>
              <a:rPr lang="en-US" altLang="en-US" sz="2800" dirty="0">
                <a:solidFill>
                  <a:srgbClr val="FF6600"/>
                </a:solidFill>
                <a:ea typeface="ＭＳ Ｐゴシック" panose="020B0600070205080204" pitchFamily="34" charset="-128"/>
              </a:rPr>
              <a:t>Pep/9 Assembly Language</a:t>
            </a:r>
          </a:p>
          <a:p>
            <a:pPr>
              <a:buFontTx/>
              <a:buNone/>
            </a:pPr>
            <a:r>
              <a:rPr lang="en-US" altLang="en-US" sz="2400" dirty="0">
                <a:ea typeface="ＭＳ Ｐゴシック" panose="020B0600070205080204" pitchFamily="34" charset="-128"/>
              </a:rPr>
              <a:t>A language that permits the user to enter mnemonic codes for each instruction rather than binary numbers</a:t>
            </a:r>
          </a:p>
          <a:p>
            <a:pPr>
              <a:buFontTx/>
              <a:buNone/>
            </a:pPr>
            <a:r>
              <a:rPr lang="en-US" altLang="en-US" sz="2800" dirty="0">
                <a:solidFill>
                  <a:srgbClr val="FF6600"/>
                </a:solidFill>
                <a:ea typeface="ＭＳ Ｐゴシック" panose="020B0600070205080204" pitchFamily="34" charset="-128"/>
              </a:rPr>
              <a:t>Pseudocode</a:t>
            </a:r>
          </a:p>
          <a:p>
            <a:pPr>
              <a:buFontTx/>
              <a:buNone/>
            </a:pPr>
            <a:r>
              <a:rPr lang="en-US" altLang="en-US" sz="2400" dirty="0">
                <a:ea typeface="ＭＳ Ｐゴシック" panose="020B0600070205080204" pitchFamily="34" charset="-128"/>
              </a:rPr>
              <a:t>Shorthand-type language people use to express algorithms</a:t>
            </a:r>
          </a:p>
          <a:p>
            <a:pPr>
              <a:buFontTx/>
              <a:buNone/>
            </a:pPr>
            <a:endParaRPr lang="en-US" altLang="en-US" sz="2400" dirty="0">
              <a:ea typeface="ＭＳ Ｐゴシック" panose="020B0600070205080204" pitchFamily="34" charset="-128"/>
            </a:endParaRPr>
          </a:p>
          <a:p>
            <a:pPr>
              <a:buFontTx/>
              <a:buNone/>
            </a:pPr>
            <a:endParaRPr lang="en-US" altLang="en-US" sz="2400" dirty="0">
              <a:ea typeface="ＭＳ Ｐゴシック" panose="020B0600070205080204" pitchFamily="34" charset="-128"/>
            </a:endParaRPr>
          </a:p>
          <a:p>
            <a:pPr>
              <a:buFontTx/>
              <a:buNone/>
            </a:pPr>
            <a:endParaRPr lang="en-US" altLang="en-US" sz="2400" dirty="0">
              <a:solidFill>
                <a:srgbClr val="3333FF"/>
              </a:solidFill>
              <a:ea typeface="ＭＳ Ｐゴシック" panose="020B0600070205080204" pitchFamily="34" charset="-128"/>
            </a:endParaRPr>
          </a:p>
        </p:txBody>
      </p:sp>
      <p:sp>
        <p:nvSpPr>
          <p:cNvPr id="63492" name="Slide Number Placeholder 3">
            <a:extLst>
              <a:ext uri="{FF2B5EF4-FFF2-40B4-BE49-F238E27FC236}">
                <a16:creationId xmlns:a16="http://schemas.microsoft.com/office/drawing/2014/main" id="{E63769A2-BD2F-1649-8EC2-1FB5EF0BD97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E77844C-4CE4-254A-9DAE-7BB6C438C201}" type="slidenum">
              <a:rPr lang="en-US" altLang="en-US" sz="1400"/>
              <a:pPr>
                <a:spcBef>
                  <a:spcPct val="0"/>
                </a:spcBef>
                <a:buFontTx/>
                <a:buNone/>
              </a:pPr>
              <a:t>49</a:t>
            </a:fld>
            <a:endParaRPr lang="en-US"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7B10015A-55AA-1D4A-8D75-E425957A8DC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0A8F2F8-CD59-4249-81D6-53088D482CAB}" type="slidenum">
              <a:rPr lang="en-US" altLang="en-US" sz="1400"/>
              <a:pPr>
                <a:spcBef>
                  <a:spcPct val="0"/>
                </a:spcBef>
                <a:buFontTx/>
                <a:buNone/>
              </a:pPr>
              <a:t>5</a:t>
            </a:fld>
            <a:endParaRPr lang="en-US" altLang="en-US" sz="1400" dirty="0"/>
          </a:p>
        </p:txBody>
      </p:sp>
      <p:sp>
        <p:nvSpPr>
          <p:cNvPr id="7171" name="Rectangle 2">
            <a:extLst>
              <a:ext uri="{FF2B5EF4-FFF2-40B4-BE49-F238E27FC236}">
                <a16:creationId xmlns:a16="http://schemas.microsoft.com/office/drawing/2014/main" id="{4232F79C-713D-644A-A299-278E73E62DF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Computer Operations</a:t>
            </a:r>
          </a:p>
        </p:txBody>
      </p:sp>
      <p:sp>
        <p:nvSpPr>
          <p:cNvPr id="7172" name="Rectangle 3">
            <a:extLst>
              <a:ext uri="{FF2B5EF4-FFF2-40B4-BE49-F238E27FC236}">
                <a16:creationId xmlns:a16="http://schemas.microsoft.com/office/drawing/2014/main" id="{39A10B86-7A16-2540-9803-5871EF76FE31}"/>
              </a:ext>
            </a:extLst>
          </p:cNvPr>
          <p:cNvSpPr>
            <a:spLocks noGrp="1" noChangeArrowheads="1"/>
          </p:cNvSpPr>
          <p:nvPr>
            <p:ph type="body" idx="1"/>
          </p:nvPr>
        </p:nvSpPr>
        <p:spPr>
          <a:xfrm>
            <a:off x="457200" y="1371600"/>
            <a:ext cx="8229600" cy="4572000"/>
          </a:xfrm>
        </p:spPr>
        <p:txBody>
          <a:bodyPr/>
          <a:lstStyle/>
          <a:p>
            <a:pPr eaLnBrk="1" hangingPunct="1">
              <a:buFontTx/>
              <a:buNone/>
            </a:pPr>
            <a:r>
              <a:rPr lang="en-US" altLang="en-US" dirty="0">
                <a:solidFill>
                  <a:srgbClr val="FF6600"/>
                </a:solidFill>
                <a:ea typeface="ＭＳ Ｐゴシック" panose="020B0600070205080204" pitchFamily="34" charset="-128"/>
              </a:rPr>
              <a:t>Computer </a:t>
            </a:r>
          </a:p>
          <a:p>
            <a:pPr eaLnBrk="1" hangingPunct="1">
              <a:buFontTx/>
              <a:buNone/>
            </a:pPr>
            <a:r>
              <a:rPr lang="en-US" altLang="en-US" sz="2800" dirty="0">
                <a:ea typeface="ＭＳ Ｐゴシック" panose="020B0600070205080204" pitchFamily="34" charset="-128"/>
              </a:rPr>
              <a:t>A programmable electronic device that can store, retrieve, and process data</a:t>
            </a:r>
          </a:p>
          <a:p>
            <a:pPr eaLnBrk="1" hangingPunct="1">
              <a:buFontTx/>
              <a:buNone/>
            </a:pPr>
            <a:r>
              <a:rPr lang="en-US" altLang="en-US" sz="2800" b="1" dirty="0">
                <a:ea typeface="ＭＳ Ｐゴシック" panose="020B0600070205080204" pitchFamily="34" charset="-128"/>
              </a:rPr>
              <a:t>Data </a:t>
            </a:r>
            <a:r>
              <a:rPr lang="en-US" altLang="en-US" sz="2800" dirty="0">
                <a:ea typeface="ＭＳ Ｐゴシック" panose="020B0600070205080204" pitchFamily="34" charset="-128"/>
              </a:rPr>
              <a:t>and </a:t>
            </a:r>
            <a:r>
              <a:rPr lang="en-US" altLang="en-US" sz="2800" b="1" dirty="0">
                <a:ea typeface="ＭＳ Ｐゴシック" panose="020B0600070205080204" pitchFamily="34" charset="-128"/>
              </a:rPr>
              <a:t>instructions to manipulate</a:t>
            </a:r>
            <a:r>
              <a:rPr lang="en-US" altLang="en-US" sz="2800" dirty="0">
                <a:ea typeface="ＭＳ Ｐゴシック" panose="020B0600070205080204" pitchFamily="34" charset="-128"/>
              </a:rPr>
              <a:t> the data are logically the same and can be stored in the same place</a:t>
            </a:r>
          </a:p>
          <a:p>
            <a:pPr eaLnBrk="1" hangingPunct="1">
              <a:buFontTx/>
              <a:buNone/>
            </a:pPr>
            <a:endParaRPr lang="en-US" altLang="en-US" dirty="0">
              <a:ea typeface="ＭＳ Ｐゴシック" panose="020B0600070205080204" pitchFamily="34" charset="-128"/>
            </a:endParaRPr>
          </a:p>
        </p:txBody>
      </p:sp>
      <p:sp>
        <p:nvSpPr>
          <p:cNvPr id="7173" name="Rectangle 4">
            <a:extLst>
              <a:ext uri="{FF2B5EF4-FFF2-40B4-BE49-F238E27FC236}">
                <a16:creationId xmlns:a16="http://schemas.microsoft.com/office/drawing/2014/main" id="{D784C1BB-E38F-CD40-A37B-02166691E94C}"/>
              </a:ext>
            </a:extLst>
          </p:cNvPr>
          <p:cNvSpPr>
            <a:spLocks noChangeArrowheads="1"/>
          </p:cNvSpPr>
          <p:nvPr/>
        </p:nvSpPr>
        <p:spPr bwMode="auto">
          <a:xfrm>
            <a:off x="1828800" y="5257800"/>
            <a:ext cx="5943600" cy="609600"/>
          </a:xfrm>
          <a:prstGeom prst="rect">
            <a:avLst/>
          </a:prstGeom>
          <a:solidFill>
            <a:schemeClr val="accent1"/>
          </a:solidFill>
          <a:ln w="9525">
            <a:solidFill>
              <a:schemeClr val="tx1"/>
            </a:solidFill>
            <a:round/>
            <a:headEnd/>
            <a:tailEnd/>
          </a:ln>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What operations can a computer execute?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3B11174B-BD87-474E-9AB8-1FE736415BDF}"/>
              </a:ext>
            </a:extLst>
          </p:cNvPr>
          <p:cNvSpPr>
            <a:spLocks noGrp="1"/>
          </p:cNvSpPr>
          <p:nvPr>
            <p:ph type="title"/>
          </p:nvPr>
        </p:nvSpPr>
        <p:spPr/>
        <p:txBody>
          <a:bodyPr/>
          <a:lstStyle/>
          <a:p>
            <a:r>
              <a:rPr lang="en-US" altLang="en-US" dirty="0">
                <a:ea typeface="ＭＳ Ｐゴシック" panose="020B0600070205080204" pitchFamily="34" charset="-128"/>
              </a:rPr>
              <a:t>Important Threads </a:t>
            </a:r>
            <a:r>
              <a:rPr lang="en-US" altLang="en-US" sz="1800" dirty="0">
                <a:ea typeface="ＭＳ Ｐゴシック" panose="020B0600070205080204" pitchFamily="34" charset="-128"/>
              </a:rPr>
              <a:t>(3 of 3)</a:t>
            </a:r>
          </a:p>
        </p:txBody>
      </p:sp>
      <p:sp>
        <p:nvSpPr>
          <p:cNvPr id="64515" name="Content Placeholder 2">
            <a:extLst>
              <a:ext uri="{FF2B5EF4-FFF2-40B4-BE49-F238E27FC236}">
                <a16:creationId xmlns:a16="http://schemas.microsoft.com/office/drawing/2014/main" id="{5A33D4D9-7220-C845-A688-E94D0FB6596C}"/>
              </a:ext>
            </a:extLst>
          </p:cNvPr>
          <p:cNvSpPr>
            <a:spLocks noGrp="1"/>
          </p:cNvSpPr>
          <p:nvPr>
            <p:ph idx="1"/>
          </p:nvPr>
        </p:nvSpPr>
        <p:spPr/>
        <p:txBody>
          <a:bodyPr/>
          <a:lstStyle/>
          <a:p>
            <a:pPr>
              <a:buFontTx/>
              <a:buNone/>
            </a:pPr>
            <a:r>
              <a:rPr lang="en-US" altLang="en-US" sz="2800" dirty="0">
                <a:solidFill>
                  <a:srgbClr val="FF6600"/>
                </a:solidFill>
                <a:ea typeface="ＭＳ Ｐゴシック" panose="020B0600070205080204" pitchFamily="34" charset="-128"/>
              </a:rPr>
              <a:t>Testing Programs</a:t>
            </a:r>
          </a:p>
          <a:p>
            <a:pPr>
              <a:buFontTx/>
              <a:buNone/>
            </a:pPr>
            <a:r>
              <a:rPr lang="en-US" altLang="en-US" sz="2400" dirty="0">
                <a:ea typeface="ＭＳ Ｐゴシック" panose="020B0600070205080204" pitchFamily="34" charset="-128"/>
              </a:rPr>
              <a:t>All programs must be tested; code coverage testing and data coverage (black-box testing) are two common approaches</a:t>
            </a:r>
          </a:p>
          <a:p>
            <a:endParaRPr lang="en-US" altLang="en-US" sz="2400" dirty="0">
              <a:ea typeface="ＭＳ Ｐゴシック" panose="020B0600070205080204" pitchFamily="34" charset="-128"/>
            </a:endParaRPr>
          </a:p>
        </p:txBody>
      </p:sp>
      <p:sp>
        <p:nvSpPr>
          <p:cNvPr id="64516" name="Slide Number Placeholder 3">
            <a:extLst>
              <a:ext uri="{FF2B5EF4-FFF2-40B4-BE49-F238E27FC236}">
                <a16:creationId xmlns:a16="http://schemas.microsoft.com/office/drawing/2014/main" id="{A2AF9F6A-D4AE-1940-ACB4-B50A81EFD03E}"/>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089B0C8-E22D-8145-9A7B-94E226E42BE8}" type="slidenum">
              <a:rPr lang="en-US" altLang="en-US" sz="1400"/>
              <a:pPr>
                <a:spcBef>
                  <a:spcPct val="0"/>
                </a:spcBef>
                <a:buFontTx/>
                <a:buNone/>
              </a:pPr>
              <a:t>50</a:t>
            </a:fld>
            <a:endParaRPr lang="en-US" alt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988C290-491D-AF4E-84E8-E09289075C03}"/>
              </a:ext>
            </a:extLst>
          </p:cNvPr>
          <p:cNvSpPr>
            <a:spLocks noGrp="1" noChangeArrowheads="1"/>
          </p:cNvSpPr>
          <p:nvPr>
            <p:ph type="title"/>
          </p:nvPr>
        </p:nvSpPr>
        <p:spPr/>
        <p:txBody>
          <a:bodyPr/>
          <a:lstStyle/>
          <a:p>
            <a:r>
              <a:rPr lang="en-US" altLang="en-US" dirty="0">
                <a:ea typeface="ＭＳ Ｐゴシック" panose="020B0600070205080204" pitchFamily="34" charset="-128"/>
              </a:rPr>
              <a:t>Ethical Issues</a:t>
            </a:r>
          </a:p>
        </p:txBody>
      </p:sp>
      <p:sp>
        <p:nvSpPr>
          <p:cNvPr id="65539" name="Rectangle 3">
            <a:extLst>
              <a:ext uri="{FF2B5EF4-FFF2-40B4-BE49-F238E27FC236}">
                <a16:creationId xmlns:a16="http://schemas.microsoft.com/office/drawing/2014/main" id="{47F5687F-9F6D-714E-B3B6-1CFF8678DC03}"/>
              </a:ext>
            </a:extLst>
          </p:cNvPr>
          <p:cNvSpPr>
            <a:spLocks noGrp="1" noChangeArrowheads="1"/>
          </p:cNvSpPr>
          <p:nvPr>
            <p:ph type="body" idx="1"/>
          </p:nvPr>
        </p:nvSpPr>
        <p:spPr>
          <a:xfrm>
            <a:off x="457200" y="1371600"/>
            <a:ext cx="8229600" cy="4572000"/>
          </a:xfrm>
        </p:spPr>
        <p:txBody>
          <a:bodyPr/>
          <a:lstStyle/>
          <a:p>
            <a:pPr marL="0" indent="0">
              <a:buFontTx/>
              <a:buNone/>
            </a:pPr>
            <a:r>
              <a:rPr lang="en-US" altLang="en-US" b="1" dirty="0">
                <a:ea typeface="ＭＳ Ｐゴシック" panose="020B0600070205080204" pitchFamily="34" charset="-128"/>
              </a:rPr>
              <a:t>Software Piracy and Copyrighting</a:t>
            </a:r>
          </a:p>
          <a:p>
            <a:pPr marL="457200" lvl="1" indent="0">
              <a:buFontTx/>
              <a:buNone/>
            </a:pPr>
            <a:r>
              <a:rPr lang="en-US" altLang="en-US" dirty="0">
                <a:ea typeface="ＭＳ Ｐゴシック" panose="020B0600070205080204" pitchFamily="34" charset="-128"/>
              </a:rPr>
              <a:t>Have you ever "borrowed" software from a friend?</a:t>
            </a:r>
          </a:p>
          <a:p>
            <a:pPr marL="457200" lvl="1" indent="0">
              <a:buFontTx/>
              <a:buNone/>
            </a:pPr>
            <a:endParaRPr lang="en-US" altLang="en-US" dirty="0">
              <a:ea typeface="ＭＳ Ｐゴシック" panose="020B0600070205080204" pitchFamily="34" charset="-128"/>
            </a:endParaRPr>
          </a:p>
          <a:p>
            <a:pPr marL="457200" lvl="1" indent="0">
              <a:buFontTx/>
              <a:buNone/>
            </a:pPr>
            <a:r>
              <a:rPr lang="en-US" altLang="en-US" dirty="0">
                <a:ea typeface="ＭＳ Ｐゴシック" panose="020B0600070205080204" pitchFamily="34" charset="-128"/>
              </a:rPr>
              <a:t>Have you ever "lent" software to a friend?</a:t>
            </a:r>
          </a:p>
          <a:p>
            <a:pPr marL="457200" lvl="1" indent="0">
              <a:buFontTx/>
              <a:buNone/>
            </a:pPr>
            <a:endParaRPr lang="en-US" altLang="en-US" dirty="0">
              <a:ea typeface="ＭＳ Ｐゴシック" panose="020B0600070205080204" pitchFamily="34" charset="-128"/>
            </a:endParaRPr>
          </a:p>
          <a:p>
            <a:pPr marL="457200" lvl="1" indent="0">
              <a:buFontTx/>
              <a:buNone/>
            </a:pPr>
            <a:r>
              <a:rPr lang="en-US" altLang="en-US" dirty="0">
                <a:ea typeface="ＭＳ Ｐゴシック" panose="020B0600070205080204" pitchFamily="34" charset="-128"/>
              </a:rPr>
              <a:t>According to IDC, lowering software piracy by 10% over the next 4 years would create 500,000 jobs</a:t>
            </a:r>
          </a:p>
        </p:txBody>
      </p:sp>
      <p:sp>
        <p:nvSpPr>
          <p:cNvPr id="65540" name="Slide Number Placeholder 3">
            <a:extLst>
              <a:ext uri="{FF2B5EF4-FFF2-40B4-BE49-F238E27FC236}">
                <a16:creationId xmlns:a16="http://schemas.microsoft.com/office/drawing/2014/main" id="{7FE71BEE-A0D3-4E44-B117-E0C78414CA0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fld id="{2D74D3D9-9F08-514C-83F8-59E0FBFF983A}" type="slidenum">
              <a:rPr lang="en-US" altLang="en-US" sz="1400"/>
              <a:pPr>
                <a:buFontTx/>
                <a:buNone/>
              </a:pPr>
              <a:t>51</a:t>
            </a:fld>
            <a:endParaRPr lang="en-US" alt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7F1DE663-D07D-B04B-ABA7-D3C47AA8C1F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8E00B49-6198-0E4F-8465-CB632345036E}" type="slidenum">
              <a:rPr lang="en-US" altLang="en-US" sz="1400"/>
              <a:pPr>
                <a:spcBef>
                  <a:spcPct val="0"/>
                </a:spcBef>
                <a:buFontTx/>
                <a:buNone/>
              </a:pPr>
              <a:t>52</a:t>
            </a:fld>
            <a:endParaRPr lang="en-US" altLang="en-US" sz="1400" dirty="0"/>
          </a:p>
        </p:txBody>
      </p:sp>
      <p:sp>
        <p:nvSpPr>
          <p:cNvPr id="66563" name="Rectangle 2">
            <a:extLst>
              <a:ext uri="{FF2B5EF4-FFF2-40B4-BE49-F238E27FC236}">
                <a16:creationId xmlns:a16="http://schemas.microsoft.com/office/drawing/2014/main" id="{9F2D78C5-CD26-5040-9E46-B42E066365C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Who Am I?</a:t>
            </a:r>
          </a:p>
        </p:txBody>
      </p:sp>
      <p:sp>
        <p:nvSpPr>
          <p:cNvPr id="66564" name="Rectangle 5">
            <a:extLst>
              <a:ext uri="{FF2B5EF4-FFF2-40B4-BE49-F238E27FC236}">
                <a16:creationId xmlns:a16="http://schemas.microsoft.com/office/drawing/2014/main" id="{8026A8E6-236B-CD4B-916B-F6944D949C95}"/>
              </a:ext>
            </a:extLst>
          </p:cNvPr>
          <p:cNvSpPr>
            <a:spLocks noChangeArrowheads="1"/>
          </p:cNvSpPr>
          <p:nvPr/>
        </p:nvSpPr>
        <p:spPr bwMode="auto">
          <a:xfrm>
            <a:off x="5486400" y="1905000"/>
            <a:ext cx="2667000" cy="3046988"/>
          </a:xfrm>
          <a:prstGeom prst="rect">
            <a:avLst/>
          </a:prstGeom>
          <a:solidFill>
            <a:schemeClr val="accent1"/>
          </a:solidFill>
          <a:ln w="9525">
            <a:solidFill>
              <a:schemeClr val="tx1"/>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Turing, Atanasoff, Eckert, and Mauchly were my contemporaries.</a:t>
            </a:r>
          </a:p>
          <a:p>
            <a:pPr>
              <a:spcBef>
                <a:spcPct val="0"/>
              </a:spcBef>
              <a:buFontTx/>
              <a:buNone/>
            </a:pPr>
            <a:endParaRPr lang="en-US" altLang="en-US" sz="2400" dirty="0"/>
          </a:p>
          <a:p>
            <a:pPr>
              <a:spcBef>
                <a:spcPct val="0"/>
              </a:spcBef>
              <a:buFontTx/>
              <a:buNone/>
            </a:pPr>
            <a:r>
              <a:rPr lang="en-US" altLang="en-US" sz="2400" dirty="0"/>
              <a:t>Why were we unaware of each other’s work?</a:t>
            </a:r>
          </a:p>
        </p:txBody>
      </p:sp>
      <p:pic>
        <p:nvPicPr>
          <p:cNvPr id="3" name="Picture 2" descr="A photograph of Konrad Zus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699262"/>
            <a:ext cx="2438400" cy="3458464"/>
          </a:xfrm>
          <a:prstGeom prst="rect">
            <a:avLst/>
          </a:prstGeom>
        </p:spPr>
      </p:pic>
      <p:sp>
        <p:nvSpPr>
          <p:cNvPr id="2" name="Rectangle 1"/>
          <p:cNvSpPr/>
          <p:nvPr/>
        </p:nvSpPr>
        <p:spPr>
          <a:xfrm>
            <a:off x="1981200" y="5317816"/>
            <a:ext cx="2514600" cy="230832"/>
          </a:xfrm>
          <a:prstGeom prst="rect">
            <a:avLst/>
          </a:prstGeom>
        </p:spPr>
        <p:txBody>
          <a:bodyPr wrap="square">
            <a:spAutoFit/>
          </a:bodyPr>
          <a:lstStyle/>
          <a:p>
            <a:r>
              <a:rPr lang="en-IN" sz="900" i="0" dirty="0">
                <a:latin typeface="+mn-lt"/>
              </a:rPr>
              <a:t>© Claus </a:t>
            </a:r>
            <a:r>
              <a:rPr lang="en-IN" sz="900" i="0" dirty="0" err="1">
                <a:latin typeface="+mn-lt"/>
              </a:rPr>
              <a:t>Hampel</a:t>
            </a:r>
            <a:r>
              <a:rPr lang="en-IN" sz="900" i="0" dirty="0">
                <a:latin typeface="+mn-lt"/>
              </a:rPr>
              <a:t>/</a:t>
            </a:r>
            <a:r>
              <a:rPr lang="en-IN" sz="900" i="0" dirty="0" err="1">
                <a:latin typeface="+mn-lt"/>
              </a:rPr>
              <a:t>ullstein</a:t>
            </a:r>
            <a:r>
              <a:rPr lang="en-IN" sz="900" i="0" dirty="0">
                <a:latin typeface="+mn-lt"/>
              </a:rPr>
              <a:t> </a:t>
            </a:r>
            <a:r>
              <a:rPr lang="en-IN" sz="900" i="0" dirty="0" err="1">
                <a:latin typeface="+mn-lt"/>
              </a:rPr>
              <a:t>bild</a:t>
            </a:r>
            <a:r>
              <a:rPr lang="en-IN" sz="900" i="0" dirty="0">
                <a:latin typeface="+mn-lt"/>
              </a:rPr>
              <a:t>/Getty images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a:extLst>
              <a:ext uri="{FF2B5EF4-FFF2-40B4-BE49-F238E27FC236}">
                <a16:creationId xmlns:a16="http://schemas.microsoft.com/office/drawing/2014/main" id="{74D3B12F-30D7-2446-A527-C6E867C0FB4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3166CB3-57ED-DF4E-994F-C702636174B7}" type="slidenum">
              <a:rPr lang="en-US" altLang="en-US" sz="1400"/>
              <a:pPr>
                <a:spcBef>
                  <a:spcPct val="0"/>
                </a:spcBef>
                <a:buFontTx/>
                <a:buNone/>
              </a:pPr>
              <a:t>53</a:t>
            </a:fld>
            <a:endParaRPr lang="en-US" altLang="en-US" sz="1400" dirty="0"/>
          </a:p>
        </p:txBody>
      </p:sp>
      <p:sp>
        <p:nvSpPr>
          <p:cNvPr id="67587" name="Rectangle 2">
            <a:extLst>
              <a:ext uri="{FF2B5EF4-FFF2-40B4-BE49-F238E27FC236}">
                <a16:creationId xmlns:a16="http://schemas.microsoft.com/office/drawing/2014/main" id="{8B5BDC53-57F1-6C49-8C67-158861496559}"/>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Do You Know?</a:t>
            </a:r>
          </a:p>
        </p:txBody>
      </p:sp>
      <p:sp>
        <p:nvSpPr>
          <p:cNvPr id="67589" name="Rectangle 5">
            <a:extLst>
              <a:ext uri="{FF2B5EF4-FFF2-40B4-BE49-F238E27FC236}">
                <a16:creationId xmlns:a16="http://schemas.microsoft.com/office/drawing/2014/main" id="{31089110-C683-1F46-8E53-B35CF099BB74}"/>
              </a:ext>
            </a:extLst>
          </p:cNvPr>
          <p:cNvSpPr>
            <a:spLocks noChangeArrowheads="1"/>
          </p:cNvSpPr>
          <p:nvPr/>
        </p:nvSpPr>
        <p:spPr bwMode="auto">
          <a:xfrm>
            <a:off x="1714500" y="2819400"/>
            <a:ext cx="6019800" cy="420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400" dirty="0"/>
              <a:t>How is a computer data base helping endangered species?</a:t>
            </a:r>
          </a:p>
          <a:p>
            <a:pPr>
              <a:spcBef>
                <a:spcPct val="0"/>
              </a:spcBef>
              <a:buFontTx/>
              <a:buNone/>
            </a:pPr>
            <a:endParaRPr lang="en-US" altLang="en-US" sz="1400" dirty="0"/>
          </a:p>
          <a:p>
            <a:pPr>
              <a:spcBef>
                <a:spcPct val="0"/>
              </a:spcBef>
              <a:buFontTx/>
              <a:buNone/>
            </a:pPr>
            <a:r>
              <a:rPr lang="en-US" altLang="en-US" sz="1400" dirty="0"/>
              <a:t>What would chess grandmaster Jan Helm Donner do if he had a hammer?</a:t>
            </a:r>
          </a:p>
          <a:p>
            <a:pPr>
              <a:spcBef>
                <a:spcPct val="0"/>
              </a:spcBef>
              <a:buFontTx/>
              <a:buNone/>
            </a:pPr>
            <a:endParaRPr lang="en-US" altLang="en-US" sz="1400" dirty="0"/>
          </a:p>
          <a:p>
            <a:pPr>
              <a:spcBef>
                <a:spcPct val="0"/>
              </a:spcBef>
              <a:buFontTx/>
              <a:buNone/>
            </a:pPr>
            <a:r>
              <a:rPr lang="en-US" altLang="en-US" sz="1400" dirty="0"/>
              <a:t>What are Nigerian check scams? </a:t>
            </a:r>
          </a:p>
          <a:p>
            <a:pPr>
              <a:spcBef>
                <a:spcPct val="0"/>
              </a:spcBef>
              <a:buFontTx/>
              <a:buNone/>
            </a:pPr>
            <a:endParaRPr lang="en-US" altLang="en-US" sz="1400" dirty="0"/>
          </a:p>
          <a:p>
            <a:pPr>
              <a:spcBef>
                <a:spcPct val="0"/>
              </a:spcBef>
              <a:buFontTx/>
              <a:buNone/>
            </a:pPr>
            <a:r>
              <a:rPr lang="en-US" altLang="en-US" sz="1400" dirty="0"/>
              <a:t>Why does an anthropologist work for Intel?</a:t>
            </a:r>
          </a:p>
          <a:p>
            <a:pPr>
              <a:spcBef>
                <a:spcPct val="0"/>
              </a:spcBef>
              <a:buFontTx/>
              <a:buNone/>
            </a:pPr>
            <a:endParaRPr lang="en-US" altLang="en-US" sz="1400" dirty="0"/>
          </a:p>
          <a:p>
            <a:pPr>
              <a:spcBef>
                <a:spcPct val="0"/>
              </a:spcBef>
              <a:buFontTx/>
              <a:buNone/>
            </a:pPr>
            <a:r>
              <a:rPr lang="en-US" altLang="en-US" sz="1400" dirty="0"/>
              <a:t>What is the Music Genome Project? </a:t>
            </a:r>
          </a:p>
          <a:p>
            <a:pPr>
              <a:spcBef>
                <a:spcPct val="0"/>
              </a:spcBef>
              <a:buFontTx/>
              <a:buNone/>
            </a:pPr>
            <a:endParaRPr lang="en-US" altLang="en-US" sz="1400" dirty="0"/>
          </a:p>
          <a:p>
            <a:pPr>
              <a:spcBef>
                <a:spcPct val="0"/>
              </a:spcBef>
              <a:buFontTx/>
              <a:buNone/>
            </a:pPr>
            <a:r>
              <a:rPr lang="en-US" altLang="en-US" sz="1400" dirty="0"/>
              <a:t>What music streaming website uses the Music Genome Project?</a:t>
            </a:r>
          </a:p>
          <a:p>
            <a:pPr>
              <a:spcBef>
                <a:spcPct val="0"/>
              </a:spcBef>
              <a:buFontTx/>
              <a:buNone/>
            </a:pPr>
            <a:endParaRPr lang="en-US" altLang="en-US" sz="1400" dirty="0"/>
          </a:p>
          <a:p>
            <a:pPr>
              <a:spcBef>
                <a:spcPct val="0"/>
              </a:spcBef>
              <a:buFontTx/>
              <a:buNone/>
            </a:pPr>
            <a:r>
              <a:rPr lang="en-US" altLang="en-US" sz="1400" dirty="0"/>
              <a:t>What is the difference between certification and licensing?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a:extLst>
              <a:ext uri="{FF2B5EF4-FFF2-40B4-BE49-F238E27FC236}">
                <a16:creationId xmlns:a16="http://schemas.microsoft.com/office/drawing/2014/main" id="{D05FA0FD-64F5-2D48-AC74-24937D2ED26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DB442E6-426A-A344-884E-9B87E9968653}" type="slidenum">
              <a:rPr lang="en-US" altLang="en-US" sz="1400"/>
              <a:pPr>
                <a:spcBef>
                  <a:spcPct val="0"/>
                </a:spcBef>
                <a:buFontTx/>
                <a:buNone/>
              </a:pPr>
              <a:t>6</a:t>
            </a:fld>
            <a:endParaRPr lang="en-US" altLang="en-US" sz="1400" dirty="0"/>
          </a:p>
        </p:txBody>
      </p:sp>
      <p:sp>
        <p:nvSpPr>
          <p:cNvPr id="8195" name="Rectangle 2">
            <a:extLst>
              <a:ext uri="{FF2B5EF4-FFF2-40B4-BE49-F238E27FC236}">
                <a16:creationId xmlns:a16="http://schemas.microsoft.com/office/drawing/2014/main" id="{E6D68133-8E7C-9E4D-8D51-C521AD8CDC1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Machine Language </a:t>
            </a:r>
            <a:r>
              <a:rPr lang="en-US" altLang="en-US" sz="1800" dirty="0">
                <a:solidFill>
                  <a:schemeClr val="tx1"/>
                </a:solidFill>
                <a:ea typeface="ＭＳ Ｐゴシック" panose="020B0600070205080204" pitchFamily="34" charset="-128"/>
              </a:rPr>
              <a:t>(1 of 2)</a:t>
            </a:r>
          </a:p>
        </p:txBody>
      </p:sp>
      <p:sp>
        <p:nvSpPr>
          <p:cNvPr id="8196" name="Rectangle 3">
            <a:extLst>
              <a:ext uri="{FF2B5EF4-FFF2-40B4-BE49-F238E27FC236}">
                <a16:creationId xmlns:a16="http://schemas.microsoft.com/office/drawing/2014/main" id="{004A40FD-C9E0-7347-AD1A-828E304CAF87}"/>
              </a:ext>
            </a:extLst>
          </p:cNvPr>
          <p:cNvSpPr>
            <a:spLocks noGrp="1" noChangeArrowheads="1"/>
          </p:cNvSpPr>
          <p:nvPr>
            <p:ph type="body" idx="1"/>
          </p:nvPr>
        </p:nvSpPr>
        <p:spPr/>
        <p:txBody>
          <a:bodyPr/>
          <a:lstStyle/>
          <a:p>
            <a:pPr eaLnBrk="1" hangingPunct="1">
              <a:buFontTx/>
              <a:buNone/>
            </a:pPr>
            <a:r>
              <a:rPr lang="en-US" altLang="en-US" b="1" dirty="0">
                <a:solidFill>
                  <a:srgbClr val="FF6600"/>
                </a:solidFill>
                <a:ea typeface="ＭＳ Ｐゴシック" panose="020B0600070205080204" pitchFamily="34" charset="-128"/>
              </a:rPr>
              <a:t>Machine Language  </a:t>
            </a:r>
          </a:p>
          <a:p>
            <a:pPr eaLnBrk="1" hangingPunct="1">
              <a:buFontTx/>
              <a:buNone/>
            </a:pPr>
            <a:r>
              <a:rPr lang="en-US" altLang="en-US" sz="2800" dirty="0">
                <a:ea typeface="ＭＳ Ｐゴシック" panose="020B0600070205080204" pitchFamily="34" charset="-128"/>
              </a:rPr>
              <a:t>The language made up of binary coded instructions built into the hardware of a particular computer and used directly by the computer</a:t>
            </a:r>
          </a:p>
          <a:p>
            <a:pPr eaLnBrk="1" hangingPunct="1">
              <a:buFontTx/>
              <a:buNone/>
            </a:pPr>
            <a:endParaRPr lang="en-US" altLang="en-US" sz="2800" dirty="0">
              <a:ea typeface="ＭＳ Ｐゴシック" panose="020B0600070205080204" pitchFamily="34" charset="-128"/>
            </a:endParaRPr>
          </a:p>
          <a:p>
            <a:pPr eaLnBrk="1" hangingPunct="1">
              <a:buFontTx/>
              <a:buNone/>
            </a:pPr>
            <a:r>
              <a:rPr lang="en-US" altLang="en-US" sz="2400" i="1" dirty="0">
                <a:ea typeface="ＭＳ Ｐゴシック" panose="020B0600070205080204" pitchFamily="34" charset="-128"/>
              </a:rPr>
              <a:t>Why would anyone choose to use machine language?</a:t>
            </a:r>
          </a:p>
          <a:p>
            <a:pPr eaLnBrk="1" hangingPunct="1">
              <a:buFontTx/>
              <a:buNone/>
            </a:pPr>
            <a:r>
              <a:rPr lang="en-US" altLang="en-US" sz="2400" i="1" dirty="0">
                <a:ea typeface="ＭＳ Ｐゴシック" panose="020B0600070205080204" pitchFamily="34" charset="-128"/>
              </a:rPr>
              <a:t>(Hint: They had no choice. Why?)</a:t>
            </a:r>
          </a:p>
          <a:p>
            <a:pPr eaLnBrk="1" hangingPunct="1">
              <a:buFontTx/>
              <a:buNone/>
            </a:pPr>
            <a:endParaRPr lang="en-US" altLang="en-US" sz="2000" dirty="0">
              <a:ea typeface="ＭＳ Ｐゴシック" panose="020B0600070205080204" pitchFamily="34" charset="-128"/>
            </a:endParaRPr>
          </a:p>
        </p:txBody>
      </p:sp>
      <p:sp>
        <p:nvSpPr>
          <p:cNvPr id="8198" name="Rectangle 5" hidden="1">
            <a:extLst>
              <a:ext uri="{FF2B5EF4-FFF2-40B4-BE49-F238E27FC236}">
                <a16:creationId xmlns:a16="http://schemas.microsoft.com/office/drawing/2014/main" id="{FA49E643-58D6-4D4B-8282-33935A3ACA7F}"/>
              </a:ext>
            </a:extLst>
          </p:cNvPr>
          <p:cNvSpPr>
            <a:spLocks noChangeArrowheads="1"/>
          </p:cNvSpPr>
          <p:nvPr/>
        </p:nvSpPr>
        <p:spPr bwMode="auto">
          <a:xfrm>
            <a:off x="-685800" y="4953000"/>
            <a:ext cx="8869363" cy="1143000"/>
          </a:xfrm>
          <a:prstGeom prst="rect">
            <a:avLst/>
          </a:prstGeom>
          <a:solidFill>
            <a:schemeClr val="accent1"/>
          </a:solidFill>
          <a:ln w="9525">
            <a:solidFill>
              <a:schemeClr val="tx1"/>
            </a:solidFill>
            <a:miter lim="800000"/>
            <a:headEnd/>
            <a:tailEnd/>
          </a:ln>
        </p:spPr>
        <p:txBody>
          <a:bodyPr wrap="none"/>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dirty="0"/>
              <a:t>Why would anyone choose to use machine language?</a:t>
            </a:r>
          </a:p>
          <a:p>
            <a:pPr>
              <a:spcBef>
                <a:spcPct val="0"/>
              </a:spcBef>
              <a:buFontTx/>
              <a:buNone/>
            </a:pPr>
            <a:r>
              <a:rPr lang="en-US" altLang="en-US" sz="2400" dirty="0"/>
              <a:t>(Hint: they had no choice.  Why?)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E00D9D25-34AA-3D42-8B1C-5F9411766BD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D54142A-D3F5-BD48-8194-21D413BD031C}" type="slidenum">
              <a:rPr lang="en-US" altLang="en-US" sz="1400"/>
              <a:pPr>
                <a:spcBef>
                  <a:spcPct val="0"/>
                </a:spcBef>
                <a:buFontTx/>
                <a:buNone/>
              </a:pPr>
              <a:t>7</a:t>
            </a:fld>
            <a:endParaRPr lang="en-US" altLang="en-US" sz="1400" dirty="0"/>
          </a:p>
        </p:txBody>
      </p:sp>
      <p:sp>
        <p:nvSpPr>
          <p:cNvPr id="9219" name="Rectangle 2">
            <a:extLst>
              <a:ext uri="{FF2B5EF4-FFF2-40B4-BE49-F238E27FC236}">
                <a16:creationId xmlns:a16="http://schemas.microsoft.com/office/drawing/2014/main" id="{60D0B1C3-CE5A-A844-BA02-CF5B15D725B9}"/>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Machine Language </a:t>
            </a:r>
            <a:r>
              <a:rPr lang="en-US" altLang="en-US" sz="1800" dirty="0">
                <a:ea typeface="ＭＳ Ｐゴシック" panose="020B0600070205080204" pitchFamily="34" charset="-128"/>
              </a:rPr>
              <a:t>(2 of 2)</a:t>
            </a:r>
          </a:p>
        </p:txBody>
      </p:sp>
      <p:sp>
        <p:nvSpPr>
          <p:cNvPr id="9220" name="Rectangle 3">
            <a:extLst>
              <a:ext uri="{FF2B5EF4-FFF2-40B4-BE49-F238E27FC236}">
                <a16:creationId xmlns:a16="http://schemas.microsoft.com/office/drawing/2014/main" id="{2E9046D7-B062-194E-A8E8-90E34018979A}"/>
              </a:ext>
            </a:extLst>
          </p:cNvPr>
          <p:cNvSpPr>
            <a:spLocks noGrp="1" noChangeArrowheads="1"/>
          </p:cNvSpPr>
          <p:nvPr>
            <p:ph type="body" idx="1"/>
          </p:nvPr>
        </p:nvSpPr>
        <p:spPr/>
        <p:txBody>
          <a:bodyPr/>
          <a:lstStyle/>
          <a:p>
            <a:pPr eaLnBrk="1" hangingPunct="1">
              <a:buFontTx/>
              <a:buNone/>
            </a:pPr>
            <a:r>
              <a:rPr lang="en-US" altLang="en-US" dirty="0">
                <a:solidFill>
                  <a:srgbClr val="FF6600"/>
                </a:solidFill>
                <a:ea typeface="ＭＳ Ｐゴシック" panose="020B0600070205080204" pitchFamily="34" charset="-128"/>
              </a:rPr>
              <a:t>Characteristics </a:t>
            </a:r>
            <a:r>
              <a:rPr lang="en-US" altLang="en-US" dirty="0">
                <a:ea typeface="ＭＳ Ｐゴシック" panose="020B0600070205080204" pitchFamily="34" charset="-128"/>
              </a:rPr>
              <a:t>of machine language:</a:t>
            </a:r>
          </a:p>
          <a:p>
            <a:pPr lvl="1" eaLnBrk="1" hangingPunct="1"/>
            <a:r>
              <a:rPr lang="en-US" altLang="en-US" dirty="0">
                <a:ea typeface="ＭＳ Ｐゴシック" panose="020B0600070205080204" pitchFamily="34" charset="-128"/>
              </a:rPr>
              <a:t>Every processor type has its own specific set </a:t>
            </a:r>
            <a:br>
              <a:rPr lang="en-US" altLang="en-US" dirty="0">
                <a:ea typeface="ＭＳ Ｐゴシック" panose="020B0600070205080204" pitchFamily="34" charset="-128"/>
              </a:rPr>
            </a:br>
            <a:r>
              <a:rPr lang="en-US" altLang="en-US" dirty="0">
                <a:ea typeface="ＭＳ Ｐゴシック" panose="020B0600070205080204" pitchFamily="34" charset="-128"/>
              </a:rPr>
              <a:t>of machine instructions</a:t>
            </a:r>
          </a:p>
          <a:p>
            <a:pPr lvl="1" eaLnBrk="1" hangingPunct="1"/>
            <a:r>
              <a:rPr lang="en-US" altLang="en-US" dirty="0">
                <a:ea typeface="ＭＳ Ｐゴシック" panose="020B0600070205080204" pitchFamily="34" charset="-128"/>
              </a:rPr>
              <a:t>The digital logic of the CPU recognizes the binary representations of the instructions</a:t>
            </a:r>
          </a:p>
          <a:p>
            <a:pPr lvl="1" eaLnBrk="1" hangingPunct="1"/>
            <a:r>
              <a:rPr lang="en-US" altLang="en-US" dirty="0">
                <a:ea typeface="ＭＳ Ｐゴシック" panose="020B0600070205080204" pitchFamily="34" charset="-128"/>
              </a:rPr>
              <a:t>Each machine-language instruction does only one (typically) very low-level task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2CD167F3-6439-7645-AB22-546106143BC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F2D8B23-8DB9-7C4E-B636-FF25224EE21B}" type="slidenum">
              <a:rPr lang="en-US" altLang="en-US" sz="1400"/>
              <a:pPr>
                <a:spcBef>
                  <a:spcPct val="0"/>
                </a:spcBef>
                <a:buFontTx/>
                <a:buNone/>
              </a:pPr>
              <a:t>8</a:t>
            </a:fld>
            <a:endParaRPr lang="en-US" altLang="en-US" sz="1400" dirty="0"/>
          </a:p>
        </p:txBody>
      </p:sp>
      <p:sp>
        <p:nvSpPr>
          <p:cNvPr id="10243" name="Rectangle 2">
            <a:extLst>
              <a:ext uri="{FF2B5EF4-FFF2-40B4-BE49-F238E27FC236}">
                <a16:creationId xmlns:a16="http://schemas.microsoft.com/office/drawing/2014/main" id="{8202FCEF-C947-DE4B-9EB2-9C989979003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Pep/9 Virtual Computer</a:t>
            </a:r>
          </a:p>
        </p:txBody>
      </p:sp>
      <p:sp>
        <p:nvSpPr>
          <p:cNvPr id="10244" name="Rectangle 3">
            <a:extLst>
              <a:ext uri="{FF2B5EF4-FFF2-40B4-BE49-F238E27FC236}">
                <a16:creationId xmlns:a16="http://schemas.microsoft.com/office/drawing/2014/main" id="{4894A2E7-614C-5E43-A248-594CCD3DAB2D}"/>
              </a:ext>
            </a:extLst>
          </p:cNvPr>
          <p:cNvSpPr>
            <a:spLocks noGrp="1" noChangeArrowheads="1"/>
          </p:cNvSpPr>
          <p:nvPr>
            <p:ph type="body" idx="1"/>
          </p:nvPr>
        </p:nvSpPr>
        <p:spPr>
          <a:xfrm>
            <a:off x="609600" y="1371600"/>
            <a:ext cx="8229600" cy="4572000"/>
          </a:xfrm>
        </p:spPr>
        <p:txBody>
          <a:bodyPr/>
          <a:lstStyle/>
          <a:p>
            <a:pPr eaLnBrk="1" hangingPunct="1">
              <a:lnSpc>
                <a:spcPct val="90000"/>
              </a:lnSpc>
              <a:spcBef>
                <a:spcPct val="30000"/>
              </a:spcBef>
              <a:buFontTx/>
              <a:buNone/>
            </a:pPr>
            <a:r>
              <a:rPr lang="en-US" altLang="en-US" b="1" dirty="0">
                <a:solidFill>
                  <a:srgbClr val="FF6600"/>
                </a:solidFill>
                <a:ea typeface="ＭＳ Ｐゴシック" panose="020B0600070205080204" pitchFamily="34" charset="-128"/>
              </a:rPr>
              <a:t>Virtual Computer</a:t>
            </a:r>
            <a:r>
              <a:rPr lang="en-US" altLang="en-US" dirty="0">
                <a:solidFill>
                  <a:srgbClr val="FF6600"/>
                </a:solidFill>
                <a:ea typeface="ＭＳ Ｐゴシック" panose="020B0600070205080204" pitchFamily="34" charset="-128"/>
              </a:rPr>
              <a:t>  </a:t>
            </a:r>
          </a:p>
          <a:p>
            <a:pPr eaLnBrk="1" hangingPunct="1">
              <a:lnSpc>
                <a:spcPct val="90000"/>
              </a:lnSpc>
              <a:spcBef>
                <a:spcPct val="30000"/>
              </a:spcBef>
              <a:buFontTx/>
              <a:buNone/>
            </a:pPr>
            <a:r>
              <a:rPr lang="en-US" altLang="en-US" sz="2800" dirty="0">
                <a:ea typeface="ＭＳ Ｐゴシック" panose="020B0600070205080204" pitchFamily="34" charset="-128"/>
              </a:rPr>
              <a:t>A </a:t>
            </a:r>
            <a:r>
              <a:rPr lang="en-US" altLang="en-US" sz="2800" b="1" dirty="0">
                <a:ea typeface="ＭＳ Ｐゴシック" panose="020B0600070205080204" pitchFamily="34" charset="-128"/>
              </a:rPr>
              <a:t>hypothetical</a:t>
            </a:r>
            <a:r>
              <a:rPr lang="en-US" altLang="en-US" sz="2800" dirty="0">
                <a:ea typeface="ＭＳ Ｐゴシック" panose="020B0600070205080204" pitchFamily="34" charset="-128"/>
              </a:rPr>
              <a:t> machine designed to contain the important features of a real computer that we want to illustrate</a:t>
            </a:r>
          </a:p>
          <a:p>
            <a:pPr eaLnBrk="1" hangingPunct="1">
              <a:lnSpc>
                <a:spcPct val="90000"/>
              </a:lnSpc>
              <a:spcBef>
                <a:spcPct val="30000"/>
              </a:spcBef>
              <a:buFontTx/>
              <a:buNone/>
            </a:pPr>
            <a:r>
              <a:rPr lang="en-US" altLang="en-US" b="1" dirty="0">
                <a:solidFill>
                  <a:srgbClr val="FF6600"/>
                </a:solidFill>
                <a:ea typeface="ＭＳ Ｐゴシック" panose="020B0600070205080204" pitchFamily="34" charset="-128"/>
              </a:rPr>
              <a:t>Pep/9</a:t>
            </a:r>
          </a:p>
          <a:p>
            <a:pPr eaLnBrk="1" hangingPunct="1">
              <a:lnSpc>
                <a:spcPct val="90000"/>
              </a:lnSpc>
              <a:spcBef>
                <a:spcPct val="30000"/>
              </a:spcBef>
              <a:buFontTx/>
              <a:buNone/>
            </a:pPr>
            <a:r>
              <a:rPr lang="en-US" altLang="en-US" dirty="0">
                <a:ea typeface="ＭＳ Ｐゴシック" panose="020B0600070205080204" pitchFamily="34" charset="-128"/>
              </a:rPr>
              <a:t>A virtual computer designed by Stanley Warford that has 40 machine-language instructions</a:t>
            </a:r>
          </a:p>
          <a:p>
            <a:pPr eaLnBrk="1" hangingPunct="1">
              <a:lnSpc>
                <a:spcPct val="90000"/>
              </a:lnSpc>
              <a:spcBef>
                <a:spcPct val="30000"/>
              </a:spcBef>
              <a:buFontTx/>
              <a:buNone/>
            </a:pPr>
            <a:r>
              <a:rPr lang="en-US" altLang="en-US" i="1" dirty="0">
                <a:ea typeface="ＭＳ Ｐゴシック" panose="020B0600070205080204" pitchFamily="34" charset="-128"/>
              </a:rPr>
              <a:t>                    </a:t>
            </a:r>
            <a:r>
              <a:rPr lang="en-US" altLang="en-US" sz="2400" dirty="0">
                <a:ea typeface="ＭＳ Ｐゴシック" panose="020B0600070205080204" pitchFamily="34" charset="-128"/>
              </a:rPr>
              <a:t>No, we are not going to cover all of them!</a:t>
            </a:r>
          </a:p>
          <a:p>
            <a:pPr eaLnBrk="1" hangingPunct="1">
              <a:lnSpc>
                <a:spcPct val="90000"/>
              </a:lnSpc>
              <a:spcBef>
                <a:spcPct val="30000"/>
              </a:spcBef>
              <a:buFontTx/>
              <a:buNone/>
            </a:pPr>
            <a:endParaRPr lang="en-US" altLang="en-US" i="1" dirty="0">
              <a:ea typeface="ＭＳ Ｐゴシック"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23278B5D-B761-544E-9D61-72C04BEA618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F53EB8B-A4C5-3A4C-BCA7-5236A82DFFB7}" type="slidenum">
              <a:rPr lang="en-US" altLang="en-US" sz="1400"/>
              <a:pPr>
                <a:spcBef>
                  <a:spcPct val="0"/>
                </a:spcBef>
                <a:buFontTx/>
                <a:buNone/>
              </a:pPr>
              <a:t>9</a:t>
            </a:fld>
            <a:endParaRPr lang="en-US" altLang="en-US" sz="1400" dirty="0"/>
          </a:p>
        </p:txBody>
      </p:sp>
      <p:sp>
        <p:nvSpPr>
          <p:cNvPr id="11267" name="Rectangle 2">
            <a:extLst>
              <a:ext uri="{FF2B5EF4-FFF2-40B4-BE49-F238E27FC236}">
                <a16:creationId xmlns:a16="http://schemas.microsoft.com/office/drawing/2014/main" id="{8E326613-7EAB-5241-B27B-8FE9437DD053}"/>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Features in Pep/9</a:t>
            </a:r>
          </a:p>
        </p:txBody>
      </p:sp>
      <p:sp>
        <p:nvSpPr>
          <p:cNvPr id="11268" name="Rectangle 3">
            <a:extLst>
              <a:ext uri="{FF2B5EF4-FFF2-40B4-BE49-F238E27FC236}">
                <a16:creationId xmlns:a16="http://schemas.microsoft.com/office/drawing/2014/main" id="{22EFFDE1-7D88-3546-8BD8-2B52D5BA1B78}"/>
              </a:ext>
            </a:extLst>
          </p:cNvPr>
          <p:cNvSpPr>
            <a:spLocks noGrp="1" noChangeArrowheads="1"/>
          </p:cNvSpPr>
          <p:nvPr>
            <p:ph type="body" idx="1"/>
          </p:nvPr>
        </p:nvSpPr>
        <p:spPr>
          <a:xfrm>
            <a:off x="609600" y="1371600"/>
            <a:ext cx="8229600" cy="4572000"/>
          </a:xfrm>
        </p:spPr>
        <p:txBody>
          <a:bodyPr/>
          <a:lstStyle/>
          <a:p>
            <a:pPr eaLnBrk="1" hangingPunct="1">
              <a:lnSpc>
                <a:spcPct val="90000"/>
              </a:lnSpc>
              <a:spcBef>
                <a:spcPct val="40000"/>
              </a:spcBef>
              <a:buFontTx/>
              <a:buNone/>
            </a:pPr>
            <a:r>
              <a:rPr lang="en-US" altLang="en-US" sz="2800" dirty="0">
                <a:ea typeface="ＭＳ Ｐゴシック" panose="020B0600070205080204" pitchFamily="34" charset="-128"/>
              </a:rPr>
              <a:t>Pep/9 Registers/Status Bits Covered</a:t>
            </a:r>
            <a:endParaRPr lang="en-US" altLang="en-US" dirty="0">
              <a:ea typeface="ＭＳ Ｐゴシック" panose="020B0600070205080204" pitchFamily="34" charset="-128"/>
            </a:endParaRPr>
          </a:p>
          <a:p>
            <a:pPr lvl="1" eaLnBrk="1" hangingPunct="1">
              <a:lnSpc>
                <a:spcPct val="90000"/>
              </a:lnSpc>
              <a:spcBef>
                <a:spcPct val="40000"/>
              </a:spcBef>
            </a:pPr>
            <a:r>
              <a:rPr lang="en-US" altLang="en-US" sz="2400" dirty="0">
                <a:ea typeface="ＭＳ Ｐゴシック" panose="020B0600070205080204" pitchFamily="34" charset="-128"/>
              </a:rPr>
              <a:t>The </a:t>
            </a:r>
            <a:r>
              <a:rPr lang="en-US" altLang="en-US" sz="2400" dirty="0">
                <a:solidFill>
                  <a:srgbClr val="FF6600"/>
                </a:solidFill>
                <a:ea typeface="ＭＳ Ｐゴシック" panose="020B0600070205080204" pitchFamily="34" charset="-128"/>
              </a:rPr>
              <a:t>program counter </a:t>
            </a:r>
            <a:r>
              <a:rPr lang="en-US" altLang="en-US" sz="2400" dirty="0">
                <a:ea typeface="ＭＳ Ｐゴシック" panose="020B0600070205080204" pitchFamily="34" charset="-128"/>
              </a:rPr>
              <a:t>(“PC”) (contains the address </a:t>
            </a:r>
            <a:br>
              <a:rPr lang="en-US" altLang="en-US" sz="2400" dirty="0">
                <a:ea typeface="ＭＳ Ｐゴシック" panose="020B0600070205080204" pitchFamily="34" charset="-128"/>
              </a:rPr>
            </a:br>
            <a:r>
              <a:rPr lang="en-US" altLang="en-US" sz="2400" dirty="0">
                <a:ea typeface="ＭＳ Ｐゴシック" panose="020B0600070205080204" pitchFamily="34" charset="-128"/>
              </a:rPr>
              <a:t>of the next instruction to be executed)</a:t>
            </a:r>
          </a:p>
          <a:p>
            <a:pPr lvl="1" eaLnBrk="1" hangingPunct="1">
              <a:lnSpc>
                <a:spcPct val="90000"/>
              </a:lnSpc>
              <a:spcBef>
                <a:spcPct val="40000"/>
              </a:spcBef>
            </a:pPr>
            <a:r>
              <a:rPr lang="en-US" altLang="en-US" sz="2400" dirty="0">
                <a:ea typeface="ＭＳ Ｐゴシック" panose="020B0600070205080204" pitchFamily="34" charset="-128"/>
              </a:rPr>
              <a:t>The </a:t>
            </a:r>
            <a:r>
              <a:rPr lang="en-US" altLang="en-US" sz="2400" dirty="0">
                <a:solidFill>
                  <a:srgbClr val="FF6600"/>
                </a:solidFill>
                <a:ea typeface="ＭＳ Ｐゴシック" panose="020B0600070205080204" pitchFamily="34" charset="-128"/>
              </a:rPr>
              <a:t>instruction register </a:t>
            </a:r>
            <a:r>
              <a:rPr lang="en-US" altLang="en-US" sz="2400" dirty="0">
                <a:ea typeface="ＭＳ Ｐゴシック" panose="020B0600070205080204" pitchFamily="34" charset="-128"/>
              </a:rPr>
              <a:t>(“IR”) (contains a copy of the instruction being executed)</a:t>
            </a:r>
          </a:p>
          <a:p>
            <a:pPr lvl="1" eaLnBrk="1" hangingPunct="1">
              <a:lnSpc>
                <a:spcPct val="90000"/>
              </a:lnSpc>
              <a:spcBef>
                <a:spcPct val="40000"/>
              </a:spcBef>
            </a:pPr>
            <a:r>
              <a:rPr lang="en-US" altLang="en-US" sz="2400" dirty="0">
                <a:ea typeface="ＭＳ Ｐゴシック" panose="020B0600070205080204" pitchFamily="34" charset="-128"/>
              </a:rPr>
              <a:t>The </a:t>
            </a:r>
            <a:r>
              <a:rPr lang="en-US" altLang="en-US" sz="2400" dirty="0">
                <a:solidFill>
                  <a:srgbClr val="FF6600"/>
                </a:solidFill>
                <a:ea typeface="ＭＳ Ｐゴシック" panose="020B0600070205080204" pitchFamily="34" charset="-128"/>
              </a:rPr>
              <a:t>accumulator </a:t>
            </a:r>
            <a:r>
              <a:rPr lang="en-US" altLang="en-US" sz="2400" dirty="0">
                <a:ea typeface="ＭＳ Ｐゴシック" panose="020B0600070205080204" pitchFamily="34" charset="-128"/>
              </a:rPr>
              <a:t>(“A”) (used to hold data and results of operations)</a:t>
            </a:r>
          </a:p>
          <a:p>
            <a:pPr lvl="1" algn="just" eaLnBrk="1" hangingPunct="1">
              <a:lnSpc>
                <a:spcPct val="90000"/>
              </a:lnSpc>
            </a:pPr>
            <a:endParaRPr lang="en-US" altLang="en-US" sz="2400" dirty="0">
              <a:ea typeface="ＭＳ Ｐゴシック" panose="020B0600070205080204" pitchFamily="34" charset="-128"/>
            </a:endParaRPr>
          </a:p>
          <a:p>
            <a:pPr eaLnBrk="1" hangingPunct="1">
              <a:lnSpc>
                <a:spcPct val="90000"/>
              </a:lnSpc>
              <a:spcBef>
                <a:spcPct val="40000"/>
              </a:spcBef>
              <a:buFontTx/>
              <a:buNone/>
            </a:pPr>
            <a:r>
              <a:rPr lang="en-US" altLang="en-US" sz="2800" dirty="0">
                <a:ea typeface="ＭＳ Ｐゴシック" panose="020B0600070205080204" pitchFamily="34" charset="-128"/>
              </a:rPr>
              <a:t>The main memory unit is made up of 64KB</a:t>
            </a:r>
            <a:r>
              <a:rPr lang="en-US" altLang="en-US" sz="2800" dirty="0">
                <a:solidFill>
                  <a:srgbClr val="0000FF"/>
                </a:solidFill>
                <a:ea typeface="ＭＳ Ｐゴシック" panose="020B0600070205080204" pitchFamily="34" charset="-128"/>
              </a:rPr>
              <a:t> </a:t>
            </a:r>
            <a:r>
              <a:rPr lang="en-US" altLang="en-US" sz="2800" dirty="0">
                <a:solidFill>
                  <a:srgbClr val="FF6600"/>
                </a:solidFill>
                <a:ea typeface="ＭＳ Ｐゴシック" panose="020B0600070205080204" pitchFamily="34" charset="-128"/>
              </a:rPr>
              <a:t>(65,636 bytes) </a:t>
            </a:r>
            <a:r>
              <a:rPr lang="en-US" altLang="en-US" sz="2800" dirty="0">
                <a:ea typeface="ＭＳ Ｐゴシック" panose="020B0600070205080204" pitchFamily="34" charset="-128"/>
              </a:rPr>
              <a:t>of storage</a:t>
            </a:r>
          </a:p>
          <a:p>
            <a:pPr eaLnBrk="1" hangingPunct="1">
              <a:lnSpc>
                <a:spcPct val="90000"/>
              </a:lnSpc>
              <a:buFontTx/>
              <a:buNone/>
            </a:pPr>
            <a:endParaRPr lang="en-US" altLang="en-US" dirty="0">
              <a:ea typeface="ＭＳ Ｐゴシック" panose="020B0600070205080204" pitchFamily="34" charset="-128"/>
            </a:endParaRPr>
          </a:p>
        </p:txBody>
      </p:sp>
    </p:spTree>
  </p:cSld>
  <p:clrMapOvr>
    <a:masterClrMapping/>
  </p:clrMapOvr>
</p:sld>
</file>

<file path=ppt/theme/theme1.xml><?xml version="1.0" encoding="utf-8"?>
<a:theme xmlns:a="http://schemas.openxmlformats.org/drawingml/2006/main" name="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pitchFamily="6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pitchFamily="64"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OS9:Desktop Folder:cs0_design.pot</Template>
  <TotalTime>6961</TotalTime>
  <Words>1544</Words>
  <Application>Microsoft Macintosh PowerPoint</Application>
  <PresentationFormat>On-screen Show (4:3)</PresentationFormat>
  <Paragraphs>410</Paragraphs>
  <Slides>53</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ＭＳ Ｐゴシック</vt:lpstr>
      <vt:lpstr>Arial</vt:lpstr>
      <vt:lpstr>Times</vt:lpstr>
      <vt:lpstr>cs0_design</vt:lpstr>
      <vt:lpstr>Chapter 6</vt:lpstr>
      <vt:lpstr>Chapter Goals (1 of 3)</vt:lpstr>
      <vt:lpstr>Chapter Goals (2 of 3)</vt:lpstr>
      <vt:lpstr>Chapter Goals (3 of 3)</vt:lpstr>
      <vt:lpstr>Computer Operations</vt:lpstr>
      <vt:lpstr>Machine Language (1 of 2)</vt:lpstr>
      <vt:lpstr>Machine Language (2 of 2)</vt:lpstr>
      <vt:lpstr>Pep/9 Virtual Computer</vt:lpstr>
      <vt:lpstr>Features in Pep/9</vt:lpstr>
      <vt:lpstr>Architecture of Pep/9</vt:lpstr>
      <vt:lpstr>Instruction Format (1 of 3)</vt:lpstr>
      <vt:lpstr>Instruction Format (2 of 3)</vt:lpstr>
      <vt:lpstr>Instruction Format (3 of 3) </vt:lpstr>
      <vt:lpstr>Sample Instructions (1 of 3)</vt:lpstr>
      <vt:lpstr>Sample Instructions (2 of 3)</vt:lpstr>
      <vt:lpstr>Sample Instructions (3 of 3)</vt:lpstr>
      <vt:lpstr>Writing "Hi"</vt:lpstr>
      <vt:lpstr>Pep/9 Simulator (1 of 4)</vt:lpstr>
      <vt:lpstr>Pep/9 Simulator (2 of 4)</vt:lpstr>
      <vt:lpstr>Pep/9 Simulator (3 of 4)</vt:lpstr>
      <vt:lpstr>PowerPoint Presentation</vt:lpstr>
      <vt:lpstr>Assembly Language</vt:lpstr>
      <vt:lpstr>Pep/9 Assembly Language (1 of 8)</vt:lpstr>
      <vt:lpstr>Pep/9 Assembly Language (2 of 8)</vt:lpstr>
      <vt:lpstr>Pep/9 Assembly Language (3 of 8)</vt:lpstr>
      <vt:lpstr>Pep/9 Assembly Language (4 of 8)</vt:lpstr>
      <vt:lpstr>Pep/9 Assembly Language (5 of 8)</vt:lpstr>
      <vt:lpstr>Pep/9 Assembly Language (6 of 8)</vt:lpstr>
      <vt:lpstr>Pep/9 Assembly Language (7 of 8)</vt:lpstr>
      <vt:lpstr>Pep/9 Assembly Language (8 of 8)</vt:lpstr>
      <vt:lpstr>Pseudocode</vt:lpstr>
      <vt:lpstr>Following an Algorithm</vt:lpstr>
      <vt:lpstr>Pseudocode</vt:lpstr>
      <vt:lpstr>Following Pseudocode (1 of 2)</vt:lpstr>
      <vt:lpstr>Following Pseudocode (2 of 2)</vt:lpstr>
      <vt:lpstr>Pseudocode Functionality (1 of 5)</vt:lpstr>
      <vt:lpstr>Pseudocode Functionality (2 of 5)</vt:lpstr>
      <vt:lpstr>Pseudocode Functionality (3 of 5)</vt:lpstr>
      <vt:lpstr>Pseudocode Functionality (4 of 5)</vt:lpstr>
      <vt:lpstr>Pseudocode Functionality (5 of 5)</vt:lpstr>
      <vt:lpstr>Pseudocode Example (1 of 3)</vt:lpstr>
      <vt:lpstr>Pseudocode Example (2 of 3)</vt:lpstr>
      <vt:lpstr>Pseudocode Example (3 of 3)</vt:lpstr>
      <vt:lpstr>Walk Through</vt:lpstr>
      <vt:lpstr>Translating Pseudocode</vt:lpstr>
      <vt:lpstr>Testing (1 of 2)</vt:lpstr>
      <vt:lpstr>Testing (2 of 2)</vt:lpstr>
      <vt:lpstr>Important Threads (1 of 3)</vt:lpstr>
      <vt:lpstr>Important Threads (2 of 3)</vt:lpstr>
      <vt:lpstr>Important Threads (3 of 3)</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163</cp:revision>
  <dcterms:created xsi:type="dcterms:W3CDTF">2002-06-09T14:11:33Z</dcterms:created>
  <dcterms:modified xsi:type="dcterms:W3CDTF">2018-12-03T19:49:35Z</dcterms:modified>
</cp:coreProperties>
</file>